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7" r:id="rId3"/>
    <p:sldId id="257" r:id="rId4"/>
    <p:sldId id="268" r:id="rId5"/>
    <p:sldId id="269" r:id="rId6"/>
    <p:sldId id="270" r:id="rId7"/>
    <p:sldId id="271" r:id="rId8"/>
    <p:sldId id="272" r:id="rId9"/>
    <p:sldId id="259" r:id="rId10"/>
    <p:sldId id="260" r:id="rId11"/>
    <p:sldId id="273" r:id="rId12"/>
    <p:sldId id="274" r:id="rId1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A19989-D3D7-4D7E-AFDE-7AFA3367742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8E58038-1ECF-4FE5-A859-D86ADA8F1F8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BFAA380-C263-4BB0-AD83-46BF1CBE78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CF6DEAC-029D-4B57-93AE-751BB3838E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AF25F94-01E9-461E-A3E4-7BA98F1F73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39087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082690F-0B2C-4702-976B-94FFFD5151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3615BDD-60D0-4ACE-B593-734414D3A9F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68AB3A3-3DAB-429A-93DF-C872387193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681D2FA-99A8-4C58-A890-0B262BF8BB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91636D3-4BBE-4B52-BC5D-B9E87D62C8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09548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BC077C9-7A8D-4545-BC51-8F83C138BD3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799B0A8-0CE7-4912-970B-A38CB991F52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4C2150C-B4AF-4FFE-86B6-3F4CE1101A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2B4322F-BE4A-4C1B-B953-8CF5B21824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6EC4991-D1AD-4DB8-AFAE-5E1002FB4A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7398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013B23-429C-4AC2-9E6A-34C8E6666C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958E577-5C65-40DE-9E98-BE62CD3F6B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5FAB5E8-F21E-49F3-B428-B97987987D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34F6FE2-8F14-41F2-AEE2-35A34897FE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F5AAFCC-30C9-4A4D-BAAE-A441EC8FBE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08478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E4163A-B06D-4B5D-9714-9EA1337394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28CFBA7-8DC2-43C2-AA4F-35D8B7EE2D5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5CB11EF-83BD-450F-ABE8-69EE32BF0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E9EAB47-5A74-4F12-8FE7-124E9E238B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781320E-5D98-4C14-B5DC-27A2C52355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80439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8C1CDDC-DAE4-42A4-A22E-96FECA72AA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332C4DF-CD70-4132-92E1-A6CD36664D7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9EB67CC-7095-4188-B15A-89BC03F0E56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41A52E5-D615-45C9-B900-0D02258B7B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F8BBE82-CFFE-4CA5-B977-E6346CBFCD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C241345-2FC7-4A3C-BAFB-F5C763D5A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35904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496AC9A-BB99-4FAD-8C50-B52FBB7098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6C6FAC5-DF7B-4963-9C77-5BFC1B7527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6B646F-C8D6-42AB-BF35-FCDB8B28611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B25090B-786C-40E4-AE2D-678A1DACEF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E96D15E0-18A8-43F4-83FD-F450DDB205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28988B7D-9BF4-4D52-AA84-19D74F2E7E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2656F944-8ED2-4A1D-B722-A2C4EFC4BC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E2E174E3-9290-4B1F-BA06-EB1F7ED699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57402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9C8C0EF-5EF9-4C5A-ABD4-EAF06851DD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ECAB2BA-03D7-46C3-8FC7-41BCA74281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04110AA-2214-482E-A00C-1CA069257B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F7E776F-15A7-499C-863F-3515B21FDB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31330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13444630-822A-4560-A136-CD7F6DD35E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BA4985C-D5B5-4C3B-AE4D-8DA863EC6D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2B993DB5-E4D6-4ECB-A713-E662BE5ED9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95008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BC3136-AB05-4E97-BB09-9AC0DFCDAF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6934D1A-65FA-4F17-9E1C-5CBAC345020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29E4F14-9576-438C-B21F-EBC925013C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66123C2-E5D5-4D0F-B888-735C367B9C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F05151E-801F-4657-804B-28A1C28526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4D46FEB-6057-40FD-AF7F-3929172D0D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30026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2498825-1B78-42E0-86FF-096E22E8B5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E13B8B9E-43BE-40E9-83CA-74FFE27171C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55FC4DF-E0B1-4520-B2B0-C84129D0153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FE1746B-51DC-415F-BD75-EDF8B96207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DD279E6-7394-49D1-A144-EC2135E8D7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5B61933-5125-476A-B237-9070A73E33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09018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3635C0FD-5297-4A63-B6FD-E70EC11377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F9D2A25-4DDB-4D88-9158-696B484AB2B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BF1046F-337F-48BD-95AF-5918AA020C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6943D6-5243-43AE-BB60-2FC625FE8B74}" type="datetimeFigureOut">
              <a:rPr kumimoji="1" lang="ja-JP" altLang="en-US" smtClean="0"/>
              <a:t>2021/9/2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6285137-C40C-42DA-BFC8-4B7CD5B9F04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1EEB7A5-4B77-4554-A999-0BB1E15DFAE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718B6D-9625-47E3-BA56-65E95D78A1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95944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461A9EC-1CD4-4EF1-85E7-94C4F65C490C}"/>
              </a:ext>
            </a:extLst>
          </p:cNvPr>
          <p:cNvSpPr txBox="1"/>
          <p:nvPr/>
        </p:nvSpPr>
        <p:spPr>
          <a:xfrm>
            <a:off x="2617076" y="2312276"/>
            <a:ext cx="678968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b="1" dirty="0"/>
              <a:t>電子交渉プロジェクト</a:t>
            </a:r>
            <a:endParaRPr kumimoji="1" lang="en-US" altLang="ja-JP" sz="3600" b="1" dirty="0"/>
          </a:p>
          <a:p>
            <a:pPr algn="ctr"/>
            <a:r>
              <a:rPr lang="en-US" altLang="ja-JP" sz="3600" b="1" dirty="0" err="1"/>
              <a:t>eNegotiation</a:t>
            </a:r>
            <a:endParaRPr kumimoji="1" lang="ja-JP" altLang="en-US" sz="3600" b="1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811E370-3DE0-429B-85D9-51B512C4B72E}"/>
              </a:ext>
            </a:extLst>
          </p:cNvPr>
          <p:cNvSpPr txBox="1"/>
          <p:nvPr/>
        </p:nvSpPr>
        <p:spPr>
          <a:xfrm>
            <a:off x="8788400" y="436880"/>
            <a:ext cx="252984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dirty="0"/>
              <a:t>国際連携</a:t>
            </a:r>
            <a:r>
              <a:rPr kumimoji="1" lang="en-US" altLang="ja-JP" b="1" dirty="0"/>
              <a:t>2021-2-04</a:t>
            </a:r>
            <a:endParaRPr kumimoji="1" lang="ja-JP" altLang="en-US" b="1" dirty="0"/>
          </a:p>
        </p:txBody>
      </p:sp>
    </p:spTree>
    <p:extLst>
      <p:ext uri="{BB962C8B-B14F-4D97-AF65-F5344CB8AC3E}">
        <p14:creationId xmlns:p14="http://schemas.microsoft.com/office/powerpoint/2010/main" val="26524220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 descr="ダイアグラム&#10;&#10;自動的に生成された説明">
            <a:extLst>
              <a:ext uri="{FF2B5EF4-FFF2-40B4-BE49-F238E27FC236}">
                <a16:creationId xmlns:a16="http://schemas.microsoft.com/office/drawing/2014/main" id="{1E229EF8-0734-4244-9B22-9E197BE17B53}"/>
              </a:ext>
            </a:extLst>
          </p:cNvPr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1269999" y="1320800"/>
            <a:ext cx="10278533" cy="4888992"/>
          </a:xfrm>
          <a:prstGeom prst="rect">
            <a:avLst/>
          </a:prstGeom>
          <a:noFill/>
        </p:spPr>
      </p:pic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F3DA1AD1-2DB4-4A0E-8066-0DA54E09FEE3}"/>
              </a:ext>
            </a:extLst>
          </p:cNvPr>
          <p:cNvSpPr txBox="1"/>
          <p:nvPr/>
        </p:nvSpPr>
        <p:spPr>
          <a:xfrm>
            <a:off x="1529080" y="355820"/>
            <a:ext cx="913384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ja-JP" sz="3200" b="1" dirty="0">
                <a:effectLst/>
                <a:ea typeface="Times New Roman" panose="02020603050405020304" pitchFamily="18" charset="0"/>
              </a:rPr>
              <a:t> </a:t>
            </a:r>
            <a:r>
              <a:rPr lang="en-GB" altLang="ja-JP" sz="3200" b="1" dirty="0">
                <a:effectLst/>
                <a:ea typeface="Times New Roman" panose="02020603050405020304" pitchFamily="18" charset="0"/>
              </a:rPr>
              <a:t>Negotiation f</a:t>
            </a:r>
            <a:r>
              <a:rPr lang="en-GB" altLang="ja-JP" sz="32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DengXian" panose="02010600030101010101" pitchFamily="2" charset="-122"/>
              </a:rPr>
              <a:t>unctions and information models</a:t>
            </a:r>
            <a:endParaRPr kumimoji="1" lang="ja-JP" alt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145452119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2EC4BA5-6E76-425B-B60B-71AB29E6388E}"/>
              </a:ext>
            </a:extLst>
          </p:cNvPr>
          <p:cNvSpPr txBox="1"/>
          <p:nvPr/>
        </p:nvSpPr>
        <p:spPr>
          <a:xfrm>
            <a:off x="3169920" y="328414"/>
            <a:ext cx="609600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GB" altLang="ja-JP" sz="3200" b="1" dirty="0">
                <a:effectLst/>
                <a:latin typeface="Times New Roman" panose="02020603050405020304" pitchFamily="18" charset="0"/>
                <a:ea typeface="DengXian" panose="02010600030101010101" pitchFamily="2" charset="-122"/>
              </a:rPr>
              <a:t>Negotiation Core Model</a:t>
            </a:r>
            <a:endParaRPr lang="ja-JP" altLang="en-US" sz="3200" b="1" dirty="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48D268D-615C-40DC-8011-35D3753390D4}"/>
              </a:ext>
            </a:extLst>
          </p:cNvPr>
          <p:cNvSpPr/>
          <p:nvPr/>
        </p:nvSpPr>
        <p:spPr bwMode="auto">
          <a:xfrm>
            <a:off x="3025823" y="1167585"/>
            <a:ext cx="2814495" cy="380026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b="1" dirty="0">
                <a:latin typeface="+mj-ea"/>
                <a:ea typeface="+mj-ea"/>
              </a:rPr>
              <a:t>Negotiation Exchange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5" name="ひし形 4">
            <a:extLst>
              <a:ext uri="{FF2B5EF4-FFF2-40B4-BE49-F238E27FC236}">
                <a16:creationId xmlns:a16="http://schemas.microsoft.com/office/drawing/2014/main" id="{09FD608E-9B1C-49BE-9A8E-3E276B5F9ACE}"/>
              </a:ext>
            </a:extLst>
          </p:cNvPr>
          <p:cNvSpPr/>
          <p:nvPr/>
        </p:nvSpPr>
        <p:spPr bwMode="auto">
          <a:xfrm>
            <a:off x="4600192" y="2684353"/>
            <a:ext cx="288758" cy="481263"/>
          </a:xfrm>
          <a:prstGeom prst="diamond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0D4162A6-8E75-4502-8181-20A52494C582}"/>
              </a:ext>
            </a:extLst>
          </p:cNvPr>
          <p:cNvSpPr/>
          <p:nvPr/>
        </p:nvSpPr>
        <p:spPr bwMode="auto">
          <a:xfrm>
            <a:off x="3025823" y="1539873"/>
            <a:ext cx="2814495" cy="1150855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-  from</a:t>
            </a:r>
          </a:p>
          <a:p>
            <a:pPr marL="285750" indent="-285750">
              <a:buFontTx/>
              <a:buChar char="-"/>
            </a:pPr>
            <a:r>
              <a:rPr lang="en-US" altLang="ja-JP" b="1" dirty="0">
                <a:latin typeface="+mj-ea"/>
                <a:ea typeface="+mj-ea"/>
              </a:rPr>
              <a:t>to</a:t>
            </a:r>
          </a:p>
          <a:p>
            <a:pPr marL="285750" indent="-285750">
              <a:buFontTx/>
              <a:buChar char="-"/>
            </a:pPr>
            <a:r>
              <a:rPr lang="en-US" altLang="ja-JP" b="1" dirty="0" err="1">
                <a:latin typeface="+mj-ea"/>
                <a:ea typeface="+mj-ea"/>
              </a:rPr>
              <a:t>session_id</a:t>
            </a:r>
            <a:endParaRPr lang="en-US" altLang="ja-JP" b="1" dirty="0">
              <a:latin typeface="+mj-ea"/>
              <a:ea typeface="+mj-ea"/>
            </a:endParaRPr>
          </a:p>
          <a:p>
            <a:pPr marL="285750" indent="-285750">
              <a:buFontTx/>
              <a:buChar char="-"/>
            </a:pPr>
            <a:r>
              <a:rPr kumimoji="1" lang="en-US" altLang="ja-JP" b="1" dirty="0" err="1">
                <a:latin typeface="+mj-ea"/>
                <a:ea typeface="+mj-ea"/>
              </a:rPr>
              <a:t>sequence_id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6B41E575-8238-4FBB-9075-3D7527A7D3D2}"/>
              </a:ext>
            </a:extLst>
          </p:cNvPr>
          <p:cNvSpPr/>
          <p:nvPr/>
        </p:nvSpPr>
        <p:spPr bwMode="auto">
          <a:xfrm>
            <a:off x="2421341" y="3769476"/>
            <a:ext cx="2088683" cy="463646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b="1" dirty="0">
                <a:latin typeface="+mj-ea"/>
                <a:ea typeface="+mj-ea"/>
              </a:rPr>
              <a:t>Offer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37E55559-DE19-4AED-9A29-351E89BBF9F2}"/>
              </a:ext>
            </a:extLst>
          </p:cNvPr>
          <p:cNvSpPr/>
          <p:nvPr/>
        </p:nvSpPr>
        <p:spPr bwMode="auto">
          <a:xfrm>
            <a:off x="2421341" y="4239793"/>
            <a:ext cx="2088683" cy="191929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9" name="カギ線コネクタ 10">
            <a:extLst>
              <a:ext uri="{FF2B5EF4-FFF2-40B4-BE49-F238E27FC236}">
                <a16:creationId xmlns:a16="http://schemas.microsoft.com/office/drawing/2014/main" id="{1D7BF764-F513-477D-907B-74A9196B373F}"/>
              </a:ext>
            </a:extLst>
          </p:cNvPr>
          <p:cNvCxnSpPr>
            <a:stCxn id="5" idx="2"/>
            <a:endCxn id="7" idx="0"/>
          </p:cNvCxnSpPr>
          <p:nvPr/>
        </p:nvCxnSpPr>
        <p:spPr bwMode="auto">
          <a:xfrm rot="5400000">
            <a:off x="3803197" y="2828102"/>
            <a:ext cx="603860" cy="1278888"/>
          </a:xfrm>
          <a:prstGeom prst="bentConnector3">
            <a:avLst>
              <a:gd name="adj1" fmla="val 50000"/>
            </a:avLst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CF2B86EE-867B-47E2-A979-AFEC1E6F7F82}"/>
              </a:ext>
            </a:extLst>
          </p:cNvPr>
          <p:cNvSpPr/>
          <p:nvPr/>
        </p:nvSpPr>
        <p:spPr bwMode="auto">
          <a:xfrm>
            <a:off x="5166144" y="3756641"/>
            <a:ext cx="2088683" cy="463646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b="1" dirty="0">
                <a:latin typeface="+mj-ea"/>
                <a:ea typeface="+mj-ea"/>
              </a:rPr>
              <a:t>Suggestion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10B15B95-7EF2-4BFC-B6F3-BC2A35C233D5}"/>
              </a:ext>
            </a:extLst>
          </p:cNvPr>
          <p:cNvSpPr/>
          <p:nvPr/>
        </p:nvSpPr>
        <p:spPr bwMode="auto">
          <a:xfrm>
            <a:off x="5166144" y="4226958"/>
            <a:ext cx="2088683" cy="19889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12" name="カギ線コネクタ 13">
            <a:extLst>
              <a:ext uri="{FF2B5EF4-FFF2-40B4-BE49-F238E27FC236}">
                <a16:creationId xmlns:a16="http://schemas.microsoft.com/office/drawing/2014/main" id="{0D5C2934-8BAB-4DBA-86F4-D67726A8CF5E}"/>
              </a:ext>
            </a:extLst>
          </p:cNvPr>
          <p:cNvCxnSpPr>
            <a:stCxn id="5" idx="2"/>
            <a:endCxn id="10" idx="0"/>
          </p:cNvCxnSpPr>
          <p:nvPr/>
        </p:nvCxnSpPr>
        <p:spPr bwMode="auto">
          <a:xfrm rot="16200000" flipH="1">
            <a:off x="5182016" y="2728170"/>
            <a:ext cx="591025" cy="1465915"/>
          </a:xfrm>
          <a:prstGeom prst="bentConnector3">
            <a:avLst>
              <a:gd name="adj1" fmla="val 50000"/>
            </a:avLst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40ABFD86-71B0-44F3-B48A-B5A501626158}"/>
              </a:ext>
            </a:extLst>
          </p:cNvPr>
          <p:cNvSpPr/>
          <p:nvPr/>
        </p:nvSpPr>
        <p:spPr bwMode="auto">
          <a:xfrm>
            <a:off x="4790627" y="5430885"/>
            <a:ext cx="2088683" cy="46040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b="1" dirty="0" err="1">
                <a:latin typeface="+mj-ea"/>
                <a:ea typeface="+mj-ea"/>
              </a:rPr>
              <a:t>IssueValue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A122F976-5A75-492C-9839-22E5ECF4937C}"/>
              </a:ext>
            </a:extLst>
          </p:cNvPr>
          <p:cNvSpPr/>
          <p:nvPr/>
        </p:nvSpPr>
        <p:spPr bwMode="auto">
          <a:xfrm>
            <a:off x="4790627" y="5891289"/>
            <a:ext cx="2088683" cy="396245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- value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36ECF3CB-08F4-4EC7-B306-DCABF3B0DE9F}"/>
              </a:ext>
            </a:extLst>
          </p:cNvPr>
          <p:cNvSpPr/>
          <p:nvPr/>
        </p:nvSpPr>
        <p:spPr bwMode="auto">
          <a:xfrm>
            <a:off x="2453827" y="5430885"/>
            <a:ext cx="2088683" cy="45158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b="1" dirty="0" err="1">
                <a:latin typeface="+mj-ea"/>
                <a:ea typeface="+mj-ea"/>
              </a:rPr>
              <a:t>TargetIssue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89DCB8B0-83CB-4E00-B995-4F6C8BC982BB}"/>
              </a:ext>
            </a:extLst>
          </p:cNvPr>
          <p:cNvSpPr/>
          <p:nvPr/>
        </p:nvSpPr>
        <p:spPr bwMode="auto">
          <a:xfrm>
            <a:off x="2453827" y="5882472"/>
            <a:ext cx="2088683" cy="45158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- id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2310B9FE-CE15-4269-8E10-B7B9B6E2F999}"/>
              </a:ext>
            </a:extLst>
          </p:cNvPr>
          <p:cNvSpPr/>
          <p:nvPr/>
        </p:nvSpPr>
        <p:spPr bwMode="auto">
          <a:xfrm>
            <a:off x="7177237" y="5430885"/>
            <a:ext cx="2088683" cy="46040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b="1" dirty="0" err="1">
                <a:latin typeface="+mj-ea"/>
              </a:rPr>
              <a:t>Issue</a:t>
            </a:r>
            <a:r>
              <a:rPr lang="en-US" altLang="ja-JP" b="1" dirty="0" err="1">
                <a:latin typeface="+mj-ea"/>
                <a:ea typeface="+mj-ea"/>
              </a:rPr>
              <a:t>Range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694AB4FA-558F-4430-8B92-31F4FA0432A6}"/>
              </a:ext>
            </a:extLst>
          </p:cNvPr>
          <p:cNvSpPr/>
          <p:nvPr/>
        </p:nvSpPr>
        <p:spPr bwMode="auto">
          <a:xfrm>
            <a:off x="7177237" y="5891289"/>
            <a:ext cx="2088683" cy="63829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- from</a:t>
            </a:r>
          </a:p>
          <a:p>
            <a:r>
              <a:rPr lang="en-US" altLang="ja-JP" b="1" dirty="0">
                <a:latin typeface="+mj-ea"/>
                <a:ea typeface="+mj-ea"/>
              </a:rPr>
              <a:t>- to</a:t>
            </a:r>
          </a:p>
        </p:txBody>
      </p:sp>
      <p:cxnSp>
        <p:nvCxnSpPr>
          <p:cNvPr id="19" name="カギ線コネクタ 27">
            <a:extLst>
              <a:ext uri="{FF2B5EF4-FFF2-40B4-BE49-F238E27FC236}">
                <a16:creationId xmlns:a16="http://schemas.microsoft.com/office/drawing/2014/main" id="{45F9BC02-F899-4B09-9119-823D3509F1C2}"/>
              </a:ext>
            </a:extLst>
          </p:cNvPr>
          <p:cNvCxnSpPr>
            <a:stCxn id="15" idx="0"/>
            <a:endCxn id="21" idx="2"/>
          </p:cNvCxnSpPr>
          <p:nvPr/>
        </p:nvCxnSpPr>
        <p:spPr bwMode="auto">
          <a:xfrm rot="16200000" flipV="1">
            <a:off x="3204830" y="5137546"/>
            <a:ext cx="531947" cy="54732"/>
          </a:xfrm>
          <a:prstGeom prst="bentConnector3">
            <a:avLst>
              <a:gd name="adj1" fmla="val 66712"/>
            </a:avLst>
          </a:prstGeom>
          <a:ln>
            <a:headEnd type="none" w="med" len="med"/>
            <a:tailEnd type="none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20" name="カギ線コネクタ 30">
            <a:extLst>
              <a:ext uri="{FF2B5EF4-FFF2-40B4-BE49-F238E27FC236}">
                <a16:creationId xmlns:a16="http://schemas.microsoft.com/office/drawing/2014/main" id="{9D3C6031-ABA0-49DA-81F5-9174AE6B3452}"/>
              </a:ext>
            </a:extLst>
          </p:cNvPr>
          <p:cNvCxnSpPr>
            <a:stCxn id="13" idx="0"/>
            <a:endCxn id="21" idx="2"/>
          </p:cNvCxnSpPr>
          <p:nvPr/>
        </p:nvCxnSpPr>
        <p:spPr bwMode="auto">
          <a:xfrm rot="16200000" flipV="1">
            <a:off x="4373230" y="3969146"/>
            <a:ext cx="531947" cy="2391532"/>
          </a:xfrm>
          <a:prstGeom prst="bentConnector3">
            <a:avLst>
              <a:gd name="adj1" fmla="val 66712"/>
            </a:avLst>
          </a:prstGeom>
          <a:ln>
            <a:headEnd type="none" w="med" len="med"/>
            <a:tailEnd type="none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21" name="ひし形 20">
            <a:extLst>
              <a:ext uri="{FF2B5EF4-FFF2-40B4-BE49-F238E27FC236}">
                <a16:creationId xmlns:a16="http://schemas.microsoft.com/office/drawing/2014/main" id="{F45883F7-1CAE-49B2-9A5C-19B98519A690}"/>
              </a:ext>
            </a:extLst>
          </p:cNvPr>
          <p:cNvSpPr/>
          <p:nvPr/>
        </p:nvSpPr>
        <p:spPr bwMode="auto">
          <a:xfrm>
            <a:off x="3299058" y="4417675"/>
            <a:ext cx="288758" cy="481263"/>
          </a:xfrm>
          <a:prstGeom prst="diamond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58A85D1C-5CE0-4498-938C-999C03446BFC}"/>
              </a:ext>
            </a:extLst>
          </p:cNvPr>
          <p:cNvSpPr txBox="1"/>
          <p:nvPr/>
        </p:nvSpPr>
        <p:spPr>
          <a:xfrm>
            <a:off x="2781992" y="3364413"/>
            <a:ext cx="6671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1…*</a:t>
            </a:r>
            <a:endParaRPr kumimoji="1" lang="ja-JP" altLang="en-US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9D93F2B8-F7B5-46BC-AC09-1F9F95CA6A62}"/>
              </a:ext>
            </a:extLst>
          </p:cNvPr>
          <p:cNvSpPr txBox="1"/>
          <p:nvPr/>
        </p:nvSpPr>
        <p:spPr>
          <a:xfrm>
            <a:off x="2814187" y="5088148"/>
            <a:ext cx="6671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1…*</a:t>
            </a:r>
            <a:endParaRPr kumimoji="1" lang="ja-JP" altLang="en-US" dirty="0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B5FCBC1B-A143-46E0-8C56-C873A3C37A4D}"/>
              </a:ext>
            </a:extLst>
          </p:cNvPr>
          <p:cNvSpPr txBox="1"/>
          <p:nvPr/>
        </p:nvSpPr>
        <p:spPr>
          <a:xfrm>
            <a:off x="5066707" y="5101215"/>
            <a:ext cx="6671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0…*</a:t>
            </a:r>
            <a:endParaRPr kumimoji="1" lang="ja-JP" altLang="en-US" dirty="0"/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73652F4A-C095-4DCD-A0EF-8E959235438E}"/>
              </a:ext>
            </a:extLst>
          </p:cNvPr>
          <p:cNvSpPr txBox="1"/>
          <p:nvPr/>
        </p:nvSpPr>
        <p:spPr>
          <a:xfrm>
            <a:off x="7235104" y="5101215"/>
            <a:ext cx="7474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/>
              <a:t>0…*</a:t>
            </a:r>
            <a:endParaRPr kumimoji="1" lang="ja-JP" altLang="en-US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2A127A80-2CBF-4AC7-9C97-0F38228B4872}"/>
              </a:ext>
            </a:extLst>
          </p:cNvPr>
          <p:cNvSpPr txBox="1"/>
          <p:nvPr/>
        </p:nvSpPr>
        <p:spPr>
          <a:xfrm>
            <a:off x="5565990" y="3440172"/>
            <a:ext cx="6671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0…n</a:t>
            </a:r>
            <a:endParaRPr kumimoji="1" lang="ja-JP" altLang="en-US" dirty="0"/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46413AA2-45C6-4B43-A69A-B0254652ADB9}"/>
              </a:ext>
            </a:extLst>
          </p:cNvPr>
          <p:cNvSpPr/>
          <p:nvPr/>
        </p:nvSpPr>
        <p:spPr bwMode="auto">
          <a:xfrm>
            <a:off x="6321473" y="1161210"/>
            <a:ext cx="2814495" cy="380026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b="1" dirty="0">
                <a:latin typeface="+mj-ea"/>
                <a:ea typeface="+mj-ea"/>
              </a:rPr>
              <a:t>Negotiation </a:t>
            </a:r>
            <a:r>
              <a:rPr lang="en-US" altLang="ja-JP" b="1" dirty="0">
                <a:latin typeface="+mj-ea"/>
                <a:ea typeface="+mj-ea"/>
              </a:rPr>
              <a:t>Context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8A8DA73E-CF94-4A5E-9D70-01FB0DD39A27}"/>
              </a:ext>
            </a:extLst>
          </p:cNvPr>
          <p:cNvSpPr/>
          <p:nvPr/>
        </p:nvSpPr>
        <p:spPr bwMode="auto">
          <a:xfrm>
            <a:off x="6321473" y="1533498"/>
            <a:ext cx="2814495" cy="1150855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285750" indent="-285750">
              <a:buFontTx/>
              <a:buChar char="-"/>
            </a:pPr>
            <a:r>
              <a:rPr lang="en-US" altLang="ja-JP" b="1" dirty="0" err="1">
                <a:latin typeface="+mj-ea"/>
                <a:ea typeface="+mj-ea"/>
              </a:rPr>
              <a:t>chain_id</a:t>
            </a:r>
            <a:endParaRPr lang="en-US" altLang="ja-JP" b="1" dirty="0">
              <a:latin typeface="+mj-ea"/>
              <a:ea typeface="+mj-ea"/>
            </a:endParaRPr>
          </a:p>
          <a:p>
            <a:pPr marL="285750" indent="-285750">
              <a:buFontTx/>
              <a:buChar char="-"/>
            </a:pPr>
            <a:r>
              <a:rPr kumimoji="1" lang="en-US" altLang="ja-JP" b="1" dirty="0" err="1">
                <a:latin typeface="+mj-ea"/>
                <a:ea typeface="+mj-ea"/>
              </a:rPr>
              <a:t>item_id</a:t>
            </a:r>
            <a:endParaRPr kumimoji="1" lang="en-US" altLang="ja-JP" b="1" dirty="0">
              <a:latin typeface="+mj-ea"/>
              <a:ea typeface="+mj-ea"/>
            </a:endParaRPr>
          </a:p>
          <a:p>
            <a:pPr marL="285750" indent="-285750">
              <a:buFontTx/>
              <a:buChar char="-"/>
            </a:pPr>
            <a:r>
              <a:rPr lang="en-US" altLang="ja-JP" b="1" dirty="0" err="1">
                <a:latin typeface="+mj-ea"/>
                <a:ea typeface="+mj-ea"/>
              </a:rPr>
              <a:t>counterpart_id</a:t>
            </a:r>
            <a:endParaRPr lang="en-US" altLang="ja-JP" b="1" dirty="0">
              <a:latin typeface="+mj-ea"/>
              <a:ea typeface="+mj-ea"/>
            </a:endParaRPr>
          </a:p>
          <a:p>
            <a:pPr marL="285750" indent="-285750">
              <a:buFontTx/>
              <a:buChar char="-"/>
            </a:pPr>
            <a:r>
              <a:rPr lang="en-US" altLang="ja-JP" b="1" dirty="0" err="1">
                <a:latin typeface="+mj-ea"/>
              </a:rPr>
              <a:t>context_id</a:t>
            </a:r>
            <a:endParaRPr lang="en-US" altLang="ja-JP" b="1" dirty="0">
              <a:latin typeface="+mj-ea"/>
            </a:endParaRPr>
          </a:p>
        </p:txBody>
      </p:sp>
      <p:cxnSp>
        <p:nvCxnSpPr>
          <p:cNvPr id="29" name="直線コネクタ 28">
            <a:extLst>
              <a:ext uri="{FF2B5EF4-FFF2-40B4-BE49-F238E27FC236}">
                <a16:creationId xmlns:a16="http://schemas.microsoft.com/office/drawing/2014/main" id="{3A5A7AB5-4261-4D21-A315-5F9BC22F6066}"/>
              </a:ext>
            </a:extLst>
          </p:cNvPr>
          <p:cNvCxnSpPr>
            <a:stCxn id="6" idx="3"/>
            <a:endCxn id="28" idx="1"/>
          </p:cNvCxnSpPr>
          <p:nvPr/>
        </p:nvCxnSpPr>
        <p:spPr bwMode="auto">
          <a:xfrm flipV="1">
            <a:off x="5840318" y="2108926"/>
            <a:ext cx="481155" cy="6375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30" name="カギ線コネクタ 42">
            <a:extLst>
              <a:ext uri="{FF2B5EF4-FFF2-40B4-BE49-F238E27FC236}">
                <a16:creationId xmlns:a16="http://schemas.microsoft.com/office/drawing/2014/main" id="{63A2360D-AA2E-4700-B575-BE533C14D6C3}"/>
              </a:ext>
            </a:extLst>
          </p:cNvPr>
          <p:cNvCxnSpPr>
            <a:stCxn id="17" idx="0"/>
            <a:endCxn id="21" idx="2"/>
          </p:cNvCxnSpPr>
          <p:nvPr/>
        </p:nvCxnSpPr>
        <p:spPr bwMode="auto">
          <a:xfrm rot="16200000" flipV="1">
            <a:off x="5566535" y="2775841"/>
            <a:ext cx="531947" cy="4778142"/>
          </a:xfrm>
          <a:prstGeom prst="bentConnector3">
            <a:avLst>
              <a:gd name="adj1" fmla="val 71487"/>
            </a:avLst>
          </a:prstGeom>
          <a:ln>
            <a:headEnd type="none" w="med" len="med"/>
            <a:tailEnd type="none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31" name="ひし形 30">
            <a:extLst>
              <a:ext uri="{FF2B5EF4-FFF2-40B4-BE49-F238E27FC236}">
                <a16:creationId xmlns:a16="http://schemas.microsoft.com/office/drawing/2014/main" id="{7219A575-D3C1-4761-A40E-7CC21A683A32}"/>
              </a:ext>
            </a:extLst>
          </p:cNvPr>
          <p:cNvSpPr/>
          <p:nvPr/>
        </p:nvSpPr>
        <p:spPr bwMode="auto">
          <a:xfrm>
            <a:off x="6056946" y="4417675"/>
            <a:ext cx="288758" cy="481263"/>
          </a:xfrm>
          <a:prstGeom prst="diamond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32" name="カギ線コネクタ 52">
            <a:extLst>
              <a:ext uri="{FF2B5EF4-FFF2-40B4-BE49-F238E27FC236}">
                <a16:creationId xmlns:a16="http://schemas.microsoft.com/office/drawing/2014/main" id="{91C448E1-EB7B-422A-88D1-C1729728743C}"/>
              </a:ext>
            </a:extLst>
          </p:cNvPr>
          <p:cNvCxnSpPr>
            <a:stCxn id="17" idx="0"/>
            <a:endCxn id="31" idx="2"/>
          </p:cNvCxnSpPr>
          <p:nvPr/>
        </p:nvCxnSpPr>
        <p:spPr bwMode="auto">
          <a:xfrm rot="16200000" flipV="1">
            <a:off x="6945479" y="4154785"/>
            <a:ext cx="531947" cy="2020254"/>
          </a:xfrm>
          <a:prstGeom prst="bentConnector3">
            <a:avLst>
              <a:gd name="adj1" fmla="val 73873"/>
            </a:avLst>
          </a:prstGeom>
          <a:ln>
            <a:headEnd type="none" w="med" len="med"/>
            <a:tailEnd type="none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1897146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D31AEA6-F38D-42C2-BEEE-33C9D2AB3301}"/>
              </a:ext>
            </a:extLst>
          </p:cNvPr>
          <p:cNvSpPr txBox="1"/>
          <p:nvPr/>
        </p:nvSpPr>
        <p:spPr>
          <a:xfrm>
            <a:off x="2123440" y="328414"/>
            <a:ext cx="834136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GB" altLang="ja-JP" sz="3200" b="1" dirty="0">
                <a:effectLst/>
                <a:latin typeface="Times New Roman" panose="02020603050405020304" pitchFamily="18" charset="0"/>
                <a:ea typeface="DengXian" panose="02010600030101010101" pitchFamily="2" charset="-122"/>
              </a:rPr>
              <a:t>General negotiation information model</a:t>
            </a:r>
            <a:endParaRPr lang="ja-JP" altLang="en-US" sz="3200" b="1" dirty="0"/>
          </a:p>
        </p:txBody>
      </p:sp>
      <p:pic>
        <p:nvPicPr>
          <p:cNvPr id="4" name="図 3">
            <a:extLst>
              <a:ext uri="{FF2B5EF4-FFF2-40B4-BE49-F238E27FC236}">
                <a16:creationId xmlns:a16="http://schemas.microsoft.com/office/drawing/2014/main" id="{23D2F3C7-35E8-405B-ABD0-E6D7A7F92DF9}"/>
              </a:ext>
            </a:extLst>
          </p:cNvPr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73469" y="1079357"/>
            <a:ext cx="8163910" cy="5631498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7767766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6B90D05-1FAA-4A5A-9476-61720EF0709E}"/>
              </a:ext>
            </a:extLst>
          </p:cNvPr>
          <p:cNvSpPr txBox="1"/>
          <p:nvPr/>
        </p:nvSpPr>
        <p:spPr>
          <a:xfrm>
            <a:off x="1879600" y="164812"/>
            <a:ext cx="8382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b="1" dirty="0"/>
              <a:t>プロジェクト　ステイタス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19420FA-FFB1-4E07-90C9-1DFDE60452D0}"/>
              </a:ext>
            </a:extLst>
          </p:cNvPr>
          <p:cNvSpPr txBox="1"/>
          <p:nvPr/>
        </p:nvSpPr>
        <p:spPr>
          <a:xfrm>
            <a:off x="1066800" y="965200"/>
            <a:ext cx="10007600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en-US" altLang="ja-JP" sz="2400" dirty="0"/>
              <a:t>Internal Review on BRS v0.6</a:t>
            </a:r>
            <a:r>
              <a:rPr kumimoji="1" lang="ja-JP" altLang="en-US" sz="2400" dirty="0"/>
              <a:t>：</a:t>
            </a:r>
            <a:r>
              <a:rPr kumimoji="1" lang="en-US" altLang="ja-JP" sz="2400" dirty="0"/>
              <a:t>8</a:t>
            </a:r>
            <a:r>
              <a:rPr kumimoji="1" lang="ja-JP" altLang="en-US" sz="2400" dirty="0"/>
              <a:t>月</a:t>
            </a:r>
            <a:r>
              <a:rPr kumimoji="1" lang="en-US" altLang="ja-JP" sz="2400" dirty="0"/>
              <a:t>1</a:t>
            </a:r>
            <a:r>
              <a:rPr kumimoji="1" lang="ja-JP" altLang="en-US" sz="2400" dirty="0"/>
              <a:t>日～</a:t>
            </a:r>
            <a:r>
              <a:rPr kumimoji="1" lang="en-US" altLang="ja-JP" sz="2400" dirty="0"/>
              <a:t>8</a:t>
            </a:r>
            <a:r>
              <a:rPr kumimoji="1" lang="ja-JP" altLang="en-US" sz="2400" dirty="0"/>
              <a:t>月</a:t>
            </a:r>
            <a:r>
              <a:rPr kumimoji="1" lang="en-US" altLang="ja-JP" sz="2400" dirty="0"/>
              <a:t>25</a:t>
            </a:r>
            <a:r>
              <a:rPr kumimoji="1" lang="ja-JP" altLang="en-US" sz="2400" dirty="0"/>
              <a:t>日</a:t>
            </a:r>
            <a:endParaRPr lang="en-US" altLang="ja-JP" sz="2400" dirty="0"/>
          </a:p>
          <a:p>
            <a:r>
              <a:rPr kumimoji="1" lang="en-US" altLang="ja-JP" sz="2400" dirty="0"/>
              <a:t>			       </a:t>
            </a:r>
            <a:r>
              <a:rPr kumimoji="1" lang="ja-JP" altLang="en-US" sz="2400" dirty="0"/>
              <a:t>　　　</a:t>
            </a:r>
            <a:r>
              <a:rPr kumimoji="1" lang="en-US" altLang="ja-JP" sz="2400" dirty="0"/>
              <a:t>=&gt;Comments from 5 experts</a:t>
            </a: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en-US" altLang="ja-JP" sz="2400" dirty="0"/>
              <a:t>Editing call</a:t>
            </a:r>
            <a:r>
              <a:rPr kumimoji="1" lang="ja-JP" altLang="en-US" sz="2400" dirty="0"/>
              <a:t>：</a:t>
            </a:r>
            <a:r>
              <a:rPr kumimoji="1" lang="en-US" altLang="ja-JP" sz="2400" dirty="0"/>
              <a:t>8</a:t>
            </a:r>
            <a:r>
              <a:rPr kumimoji="1" lang="ja-JP" altLang="en-US" sz="2400" dirty="0"/>
              <a:t>月</a:t>
            </a:r>
            <a:r>
              <a:rPr kumimoji="1" lang="en-US" altLang="ja-JP" sz="2400" dirty="0"/>
              <a:t>27</a:t>
            </a:r>
            <a:r>
              <a:rPr kumimoji="1" lang="ja-JP" altLang="en-US" sz="2400" dirty="0"/>
              <a:t>日</a:t>
            </a: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en-US" altLang="ja-JP" sz="2400" dirty="0"/>
              <a:t>Revised BRS v0.7</a:t>
            </a:r>
            <a:r>
              <a:rPr kumimoji="1" lang="ja-JP" altLang="en-US" sz="2400" dirty="0"/>
              <a:t>：</a:t>
            </a:r>
            <a:r>
              <a:rPr kumimoji="1" lang="en-US" altLang="ja-JP" sz="2400" dirty="0"/>
              <a:t>9</a:t>
            </a:r>
            <a:r>
              <a:rPr kumimoji="1" lang="ja-JP" altLang="en-US" sz="2400" dirty="0"/>
              <a:t>月</a:t>
            </a:r>
            <a:r>
              <a:rPr kumimoji="1" lang="en-US" altLang="ja-JP" sz="2400" dirty="0"/>
              <a:t>2</a:t>
            </a:r>
            <a:r>
              <a:rPr kumimoji="1" lang="ja-JP" altLang="en-US" sz="2400" dirty="0"/>
              <a:t>日　</a:t>
            </a:r>
            <a:r>
              <a:rPr kumimoji="1" lang="en-US" altLang="ja-JP" sz="2400" dirty="0"/>
              <a:t>=&gt;Submit to the Bureau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en-US" altLang="ja-JP" sz="2400" dirty="0"/>
              <a:t>Bureau Decision for the public review</a:t>
            </a:r>
            <a:r>
              <a:rPr kumimoji="1" lang="ja-JP" altLang="en-US" sz="2400" dirty="0"/>
              <a:t>：</a:t>
            </a:r>
            <a:r>
              <a:rPr kumimoji="1" lang="en-US" altLang="ja-JP" sz="2400" dirty="0"/>
              <a:t>9</a:t>
            </a:r>
            <a:r>
              <a:rPr kumimoji="1" lang="ja-JP" altLang="en-US" sz="2400" dirty="0"/>
              <a:t>月</a:t>
            </a:r>
            <a:r>
              <a:rPr kumimoji="1" lang="en-US" altLang="ja-JP" sz="2400" dirty="0"/>
              <a:t>6</a:t>
            </a:r>
            <a:r>
              <a:rPr kumimoji="1" lang="ja-JP" altLang="en-US" sz="2400" dirty="0"/>
              <a:t>日</a:t>
            </a: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en-US" altLang="ja-JP" sz="2400" dirty="0"/>
              <a:t>Public Review</a:t>
            </a:r>
            <a:r>
              <a:rPr kumimoji="1" lang="ja-JP" altLang="en-US" sz="2400" dirty="0"/>
              <a:t>：</a:t>
            </a:r>
            <a:r>
              <a:rPr kumimoji="1" lang="en-US" altLang="ja-JP" sz="2400" dirty="0"/>
              <a:t>10</a:t>
            </a:r>
            <a:r>
              <a:rPr kumimoji="1" lang="ja-JP" altLang="en-US" sz="2400" dirty="0"/>
              <a:t>月～</a:t>
            </a:r>
            <a:r>
              <a:rPr kumimoji="1" lang="en-US" altLang="ja-JP" sz="2400" dirty="0"/>
              <a:t>11</a:t>
            </a:r>
            <a:r>
              <a:rPr kumimoji="1" lang="ja-JP" altLang="en-US" sz="2400" dirty="0"/>
              <a:t>月</a:t>
            </a: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en-US" altLang="ja-JP" sz="2400" dirty="0"/>
              <a:t>Project call</a:t>
            </a:r>
            <a:r>
              <a:rPr kumimoji="1" lang="ja-JP" altLang="en-US" sz="2400" dirty="0"/>
              <a:t>：</a:t>
            </a:r>
            <a:r>
              <a:rPr kumimoji="1" lang="en-US" altLang="ja-JP" sz="2400" dirty="0"/>
              <a:t>10</a:t>
            </a:r>
            <a:r>
              <a:rPr kumimoji="1" lang="ja-JP" altLang="en-US" sz="2400" dirty="0"/>
              <a:t>月</a:t>
            </a:r>
            <a:r>
              <a:rPr kumimoji="1" lang="en-US" altLang="ja-JP" sz="2400" dirty="0"/>
              <a:t>7</a:t>
            </a:r>
            <a:r>
              <a:rPr kumimoji="1" lang="ja-JP" altLang="en-US" sz="2400" dirty="0"/>
              <a:t>日（</a:t>
            </a:r>
            <a:r>
              <a:rPr kumimoji="1" lang="en-US" altLang="ja-JP" sz="2400" dirty="0"/>
              <a:t>in UN/CEFACT Forum</a:t>
            </a:r>
            <a:r>
              <a:rPr kumimoji="1" lang="ja-JP" altLang="en-US" sz="2400" dirty="0"/>
              <a:t>）</a:t>
            </a:r>
            <a:endParaRPr kumimoji="1" lang="en-US" altLang="ja-JP" sz="2400" dirty="0"/>
          </a:p>
          <a:p>
            <a:r>
              <a:rPr lang="en-US" altLang="ja-JP" sz="2400" dirty="0"/>
              <a:t>	</a:t>
            </a:r>
            <a:r>
              <a:rPr lang="ja-JP" altLang="en-US" sz="2400" dirty="0"/>
              <a:t>　　    </a:t>
            </a:r>
            <a:r>
              <a:rPr lang="en-US" altLang="ja-JP" sz="2400" dirty="0"/>
              <a:t>=&gt;Discussion on the Implementation Guide</a:t>
            </a: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altLang="ja-JP" sz="2400" dirty="0"/>
              <a:t>Final editing</a:t>
            </a:r>
            <a:r>
              <a:rPr lang="ja-JP" altLang="en-US" sz="2400" dirty="0"/>
              <a:t>：</a:t>
            </a:r>
            <a:r>
              <a:rPr lang="en-US" altLang="ja-JP" sz="2400" dirty="0"/>
              <a:t>12</a:t>
            </a:r>
            <a:r>
              <a:rPr lang="ja-JP" altLang="en-US" sz="2400" dirty="0"/>
              <a:t>月</a:t>
            </a:r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kumimoji="1"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en-US" altLang="ja-JP" sz="2400" dirty="0"/>
              <a:t>Publication</a:t>
            </a:r>
            <a:r>
              <a:rPr kumimoji="1" lang="ja-JP" altLang="en-US" sz="2400" dirty="0"/>
              <a:t>：</a:t>
            </a:r>
            <a:r>
              <a:rPr kumimoji="1" lang="en-US" altLang="ja-JP" sz="2400" dirty="0"/>
              <a:t>4</a:t>
            </a:r>
            <a:r>
              <a:rPr kumimoji="1" lang="ja-JP" altLang="en-US" sz="2400" dirty="0"/>
              <a:t>月（</a:t>
            </a:r>
            <a:r>
              <a:rPr kumimoji="1" lang="en-US" altLang="ja-JP" sz="2400" dirty="0"/>
              <a:t>UN/CEFACT Plenary</a:t>
            </a:r>
            <a:r>
              <a:rPr kumimoji="1" lang="ja-JP" altLang="en-US" sz="2400" dirty="0"/>
              <a:t>）</a:t>
            </a:r>
          </a:p>
        </p:txBody>
      </p:sp>
    </p:spTree>
    <p:extLst>
      <p:ext uri="{BB962C8B-B14F-4D97-AF65-F5344CB8AC3E}">
        <p14:creationId xmlns:p14="http://schemas.microsoft.com/office/powerpoint/2010/main" val="37977291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1E61713C-711A-4D88-8A81-9195B024E6BE}"/>
              </a:ext>
            </a:extLst>
          </p:cNvPr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643467" y="1259520"/>
            <a:ext cx="10905066" cy="5385401"/>
          </a:xfrm>
          <a:prstGeom prst="rect">
            <a:avLst/>
          </a:prstGeom>
          <a:noFill/>
        </p:spPr>
      </p:pic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9C83468-4FBF-4875-826A-2C05D7F27A32}"/>
              </a:ext>
            </a:extLst>
          </p:cNvPr>
          <p:cNvSpPr txBox="1"/>
          <p:nvPr/>
        </p:nvSpPr>
        <p:spPr>
          <a:xfrm>
            <a:off x="883920" y="213079"/>
            <a:ext cx="1095248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2800" b="1" dirty="0">
                <a:effectLst/>
                <a:latin typeface="Times New Roman" panose="02020603050405020304" pitchFamily="18" charset="0"/>
                <a:ea typeface="游明朝" panose="02020400000000000000" pitchFamily="18" charset="-128"/>
              </a:rPr>
              <a:t>Five fundamental activities of a business transaction and project scope</a:t>
            </a:r>
            <a:endParaRPr kumimoji="1" lang="ja-JP" altLang="en-US" sz="2800" b="1" dirty="0"/>
          </a:p>
        </p:txBody>
      </p:sp>
    </p:spTree>
    <p:extLst>
      <p:ext uri="{BB962C8B-B14F-4D97-AF65-F5344CB8AC3E}">
        <p14:creationId xmlns:p14="http://schemas.microsoft.com/office/powerpoint/2010/main" val="15476971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9B20A760-EF02-41C8-B7A4-FA32CB87A0BD}"/>
              </a:ext>
            </a:extLst>
          </p:cNvPr>
          <p:cNvSpPr/>
          <p:nvPr/>
        </p:nvSpPr>
        <p:spPr bwMode="auto">
          <a:xfrm>
            <a:off x="1636175" y="4802851"/>
            <a:ext cx="1883197" cy="655608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b="1" dirty="0">
                <a:latin typeface="+mj-ea"/>
                <a:ea typeface="+mj-ea"/>
              </a:rPr>
              <a:t>Bilateral</a:t>
            </a:r>
          </a:p>
          <a:p>
            <a:pPr algn="ctr"/>
            <a:r>
              <a:rPr lang="en-US" altLang="ja-JP" b="1" dirty="0">
                <a:latin typeface="+mj-ea"/>
                <a:ea typeface="+mj-ea"/>
              </a:rPr>
              <a:t>Negotiation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9BD8AFE-8F05-4A3B-B41C-79F2BED15964}"/>
              </a:ext>
            </a:extLst>
          </p:cNvPr>
          <p:cNvSpPr/>
          <p:nvPr/>
        </p:nvSpPr>
        <p:spPr bwMode="auto">
          <a:xfrm>
            <a:off x="1636175" y="3889209"/>
            <a:ext cx="1883197" cy="655608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b="1" dirty="0">
                <a:latin typeface="+mj-ea"/>
                <a:ea typeface="+mj-ea"/>
              </a:rPr>
              <a:t>Counterpart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E112809-59A7-424D-ACEE-88142B776167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5044646" y="5002034"/>
            <a:ext cx="266498" cy="290650"/>
            <a:chOff x="863600" y="1071563"/>
            <a:chExt cx="823913" cy="917575"/>
          </a:xfrm>
        </p:grpSpPr>
        <p:sp>
          <p:nvSpPr>
            <p:cNvPr id="5" name="フリーフォーム 281">
              <a:extLst>
                <a:ext uri="{FF2B5EF4-FFF2-40B4-BE49-F238E27FC236}">
                  <a16:creationId xmlns:a16="http://schemas.microsoft.com/office/drawing/2014/main" id="{05D90E35-F563-4EC2-B0A3-BE997C620A8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6" name="Freeform 19">
              <a:extLst>
                <a:ext uri="{FF2B5EF4-FFF2-40B4-BE49-F238E27FC236}">
                  <a16:creationId xmlns:a16="http://schemas.microsoft.com/office/drawing/2014/main" id="{934A2036-A177-4A5B-943B-314FD0498174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2AF3DFBD-14A4-423D-A76E-AAFD6AB7B029}"/>
              </a:ext>
            </a:extLst>
          </p:cNvPr>
          <p:cNvGrpSpPr/>
          <p:nvPr/>
        </p:nvGrpSpPr>
        <p:grpSpPr>
          <a:xfrm>
            <a:off x="4315607" y="5180245"/>
            <a:ext cx="588036" cy="82658"/>
            <a:chOff x="-2201658" y="3042627"/>
            <a:chExt cx="623622" cy="167903"/>
          </a:xfrm>
        </p:grpSpPr>
        <p:cxnSp>
          <p:nvCxnSpPr>
            <p:cNvPr id="8" name="直線矢印コネクタ 7">
              <a:extLst>
                <a:ext uri="{FF2B5EF4-FFF2-40B4-BE49-F238E27FC236}">
                  <a16:creationId xmlns:a16="http://schemas.microsoft.com/office/drawing/2014/main" id="{FABE1F29-0256-4F20-983D-76EF93720E61}"/>
                </a:ext>
              </a:extLst>
            </p:cNvPr>
            <p:cNvCxnSpPr/>
            <p:nvPr/>
          </p:nvCxnSpPr>
          <p:spPr bwMode="auto">
            <a:xfrm>
              <a:off x="-2201658" y="304262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9" name="直線矢印コネクタ 8">
              <a:extLst>
                <a:ext uri="{FF2B5EF4-FFF2-40B4-BE49-F238E27FC236}">
                  <a16:creationId xmlns:a16="http://schemas.microsoft.com/office/drawing/2014/main" id="{3A0BE6DD-FE9E-4C82-A41C-B1ECFB89C54E}"/>
                </a:ext>
              </a:extLst>
            </p:cNvPr>
            <p:cNvCxnSpPr/>
            <p:nvPr/>
          </p:nvCxnSpPr>
          <p:spPr bwMode="auto">
            <a:xfrm flipH="1">
              <a:off x="-2195996" y="308272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0" name="直線矢印コネクタ 9">
              <a:extLst>
                <a:ext uri="{FF2B5EF4-FFF2-40B4-BE49-F238E27FC236}">
                  <a16:creationId xmlns:a16="http://schemas.microsoft.com/office/drawing/2014/main" id="{98D24D18-49FF-48FF-9392-9AE7733C15B8}"/>
                </a:ext>
              </a:extLst>
            </p:cNvPr>
            <p:cNvCxnSpPr/>
            <p:nvPr/>
          </p:nvCxnSpPr>
          <p:spPr bwMode="auto">
            <a:xfrm>
              <a:off x="-2199668" y="313116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1" name="直線矢印コネクタ 10">
              <a:extLst>
                <a:ext uri="{FF2B5EF4-FFF2-40B4-BE49-F238E27FC236}">
                  <a16:creationId xmlns:a16="http://schemas.microsoft.com/office/drawing/2014/main" id="{BA469481-2E29-44C3-8CA8-30F52579B060}"/>
                </a:ext>
              </a:extLst>
            </p:cNvPr>
            <p:cNvCxnSpPr/>
            <p:nvPr/>
          </p:nvCxnSpPr>
          <p:spPr bwMode="auto">
            <a:xfrm flipH="1">
              <a:off x="-2194006" y="317126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2" name="直線矢印コネクタ 11">
              <a:extLst>
                <a:ext uri="{FF2B5EF4-FFF2-40B4-BE49-F238E27FC236}">
                  <a16:creationId xmlns:a16="http://schemas.microsoft.com/office/drawing/2014/main" id="{86C2C63E-1CDA-42A5-B14F-7BB2352CC45E}"/>
                </a:ext>
              </a:extLst>
            </p:cNvPr>
            <p:cNvCxnSpPr/>
            <p:nvPr/>
          </p:nvCxnSpPr>
          <p:spPr bwMode="auto">
            <a:xfrm>
              <a:off x="-2197387" y="3210530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B3254AAC-2C0B-4E18-8E98-2BD7367ED608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935342" y="5224079"/>
            <a:ext cx="218741" cy="190297"/>
            <a:chOff x="5792249" y="5031001"/>
            <a:chExt cx="855980" cy="760413"/>
          </a:xfrm>
        </p:grpSpPr>
        <p:sp>
          <p:nvSpPr>
            <p:cNvPr id="14" name="Freeform 103">
              <a:extLst>
                <a:ext uri="{FF2B5EF4-FFF2-40B4-BE49-F238E27FC236}">
                  <a16:creationId xmlns:a16="http://schemas.microsoft.com/office/drawing/2014/main" id="{4AF2CC07-8055-4D21-9262-E0D509DD0A43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15" name="Freeform 109">
              <a:extLst>
                <a:ext uri="{FF2B5EF4-FFF2-40B4-BE49-F238E27FC236}">
                  <a16:creationId xmlns:a16="http://schemas.microsoft.com/office/drawing/2014/main" id="{EDA839BD-B761-4244-BFE8-5ECAD420DAE9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A50BFCE2-D543-4542-B932-CA6E9360D040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089158" y="5199599"/>
            <a:ext cx="218741" cy="190297"/>
            <a:chOff x="5792249" y="5031001"/>
            <a:chExt cx="855980" cy="760413"/>
          </a:xfrm>
        </p:grpSpPr>
        <p:sp>
          <p:nvSpPr>
            <p:cNvPr id="17" name="Freeform 103">
              <a:extLst>
                <a:ext uri="{FF2B5EF4-FFF2-40B4-BE49-F238E27FC236}">
                  <a16:creationId xmlns:a16="http://schemas.microsoft.com/office/drawing/2014/main" id="{A04C3334-A373-48B4-86E3-D03823B97722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18" name="Freeform 109">
              <a:extLst>
                <a:ext uri="{FF2B5EF4-FFF2-40B4-BE49-F238E27FC236}">
                  <a16:creationId xmlns:a16="http://schemas.microsoft.com/office/drawing/2014/main" id="{7D5DA8D9-BB10-4613-A0D7-7FCC67C6CD8C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8D1971B0-6A16-4007-8153-EE2B670FEA5C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3826297" y="5015618"/>
            <a:ext cx="266498" cy="290650"/>
            <a:chOff x="863600" y="1071563"/>
            <a:chExt cx="823913" cy="917575"/>
          </a:xfrm>
        </p:grpSpPr>
        <p:sp>
          <p:nvSpPr>
            <p:cNvPr id="20" name="フリーフォーム 268">
              <a:extLst>
                <a:ext uri="{FF2B5EF4-FFF2-40B4-BE49-F238E27FC236}">
                  <a16:creationId xmlns:a16="http://schemas.microsoft.com/office/drawing/2014/main" id="{CDCDE523-F622-4492-B598-562F9243D4F5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21" name="Freeform 19">
              <a:extLst>
                <a:ext uri="{FF2B5EF4-FFF2-40B4-BE49-F238E27FC236}">
                  <a16:creationId xmlns:a16="http://schemas.microsoft.com/office/drawing/2014/main" id="{59891028-CBB6-487F-8796-85082BA5D6BF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2E491B8B-BA4D-4930-9D26-E1A16C8A01AD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975071" y="3861158"/>
            <a:ext cx="266498" cy="290650"/>
            <a:chOff x="863600" y="1071563"/>
            <a:chExt cx="823913" cy="917575"/>
          </a:xfrm>
        </p:grpSpPr>
        <p:sp>
          <p:nvSpPr>
            <p:cNvPr id="23" name="フリーフォーム 319">
              <a:extLst>
                <a:ext uri="{FF2B5EF4-FFF2-40B4-BE49-F238E27FC236}">
                  <a16:creationId xmlns:a16="http://schemas.microsoft.com/office/drawing/2014/main" id="{FCAF1295-E865-431F-9DED-F202A72189B3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24" name="Freeform 19">
              <a:extLst>
                <a:ext uri="{FF2B5EF4-FFF2-40B4-BE49-F238E27FC236}">
                  <a16:creationId xmlns:a16="http://schemas.microsoft.com/office/drawing/2014/main" id="{F0523C36-3D2E-4714-B4D6-C19F26920BC6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6BA3B4A3-D037-4AE1-9CBB-57D27408E858}"/>
              </a:ext>
            </a:extLst>
          </p:cNvPr>
          <p:cNvGrpSpPr/>
          <p:nvPr/>
        </p:nvGrpSpPr>
        <p:grpSpPr>
          <a:xfrm rot="20406921">
            <a:off x="4291706" y="4136590"/>
            <a:ext cx="588036" cy="82658"/>
            <a:chOff x="-2193965" y="2279168"/>
            <a:chExt cx="623622" cy="167903"/>
          </a:xfrm>
        </p:grpSpPr>
        <p:cxnSp>
          <p:nvCxnSpPr>
            <p:cNvPr id="26" name="直線矢印コネクタ 25">
              <a:extLst>
                <a:ext uri="{FF2B5EF4-FFF2-40B4-BE49-F238E27FC236}">
                  <a16:creationId xmlns:a16="http://schemas.microsoft.com/office/drawing/2014/main" id="{CF361499-3CCF-459C-8ED6-F3251B617FF3}"/>
                </a:ext>
              </a:extLst>
            </p:cNvPr>
            <p:cNvCxnSpPr/>
            <p:nvPr/>
          </p:nvCxnSpPr>
          <p:spPr bwMode="auto">
            <a:xfrm>
              <a:off x="-2193965" y="2279168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27" name="直線矢印コネクタ 26">
              <a:extLst>
                <a:ext uri="{FF2B5EF4-FFF2-40B4-BE49-F238E27FC236}">
                  <a16:creationId xmlns:a16="http://schemas.microsoft.com/office/drawing/2014/main" id="{5B2947E5-477E-436D-86DA-78D55B52E0BE}"/>
                </a:ext>
              </a:extLst>
            </p:cNvPr>
            <p:cNvCxnSpPr/>
            <p:nvPr/>
          </p:nvCxnSpPr>
          <p:spPr bwMode="auto">
            <a:xfrm flipH="1">
              <a:off x="-2188303" y="2319265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28" name="直線矢印コネクタ 27">
              <a:extLst>
                <a:ext uri="{FF2B5EF4-FFF2-40B4-BE49-F238E27FC236}">
                  <a16:creationId xmlns:a16="http://schemas.microsoft.com/office/drawing/2014/main" id="{BACE7C3C-DCBB-4CA4-9761-FCB7A959F7CE}"/>
                </a:ext>
              </a:extLst>
            </p:cNvPr>
            <p:cNvCxnSpPr/>
            <p:nvPr/>
          </p:nvCxnSpPr>
          <p:spPr bwMode="auto">
            <a:xfrm>
              <a:off x="-2191975" y="2367708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29" name="直線矢印コネクタ 28">
              <a:extLst>
                <a:ext uri="{FF2B5EF4-FFF2-40B4-BE49-F238E27FC236}">
                  <a16:creationId xmlns:a16="http://schemas.microsoft.com/office/drawing/2014/main" id="{9F6AE3BE-31C7-4770-AD19-8C0AA73C2249}"/>
                </a:ext>
              </a:extLst>
            </p:cNvPr>
            <p:cNvCxnSpPr/>
            <p:nvPr/>
          </p:nvCxnSpPr>
          <p:spPr bwMode="auto">
            <a:xfrm flipH="1">
              <a:off x="-2186313" y="2407805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30" name="直線矢印コネクタ 29">
              <a:extLst>
                <a:ext uri="{FF2B5EF4-FFF2-40B4-BE49-F238E27FC236}">
                  <a16:creationId xmlns:a16="http://schemas.microsoft.com/office/drawing/2014/main" id="{ACB33D24-13B9-46F6-81BC-F859230AA71D}"/>
                </a:ext>
              </a:extLst>
            </p:cNvPr>
            <p:cNvCxnSpPr/>
            <p:nvPr/>
          </p:nvCxnSpPr>
          <p:spPr bwMode="auto">
            <a:xfrm>
              <a:off x="-2189694" y="2447071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E9C0644D-4C5C-4A63-9FAA-2D7F2E771036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972063" y="4273023"/>
            <a:ext cx="266498" cy="290650"/>
            <a:chOff x="863600" y="1071563"/>
            <a:chExt cx="823913" cy="917575"/>
          </a:xfrm>
        </p:grpSpPr>
        <p:sp>
          <p:nvSpPr>
            <p:cNvPr id="32" name="フリーフォーム 312">
              <a:extLst>
                <a:ext uri="{FF2B5EF4-FFF2-40B4-BE49-F238E27FC236}">
                  <a16:creationId xmlns:a16="http://schemas.microsoft.com/office/drawing/2014/main" id="{1559E8FD-A800-4C69-A5B9-A9F41C4948A4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33" name="Freeform 19">
              <a:extLst>
                <a:ext uri="{FF2B5EF4-FFF2-40B4-BE49-F238E27FC236}">
                  <a16:creationId xmlns:a16="http://schemas.microsoft.com/office/drawing/2014/main" id="{DEF3B1E8-34FD-47DC-959F-9617A737F3C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0909CC6F-69A2-4BF9-B381-D2D2C3387FEB}"/>
              </a:ext>
            </a:extLst>
          </p:cNvPr>
          <p:cNvGrpSpPr/>
          <p:nvPr/>
        </p:nvGrpSpPr>
        <p:grpSpPr>
          <a:xfrm rot="740912">
            <a:off x="4292345" y="4352503"/>
            <a:ext cx="588036" cy="82658"/>
            <a:chOff x="-2201658" y="3042627"/>
            <a:chExt cx="623622" cy="167903"/>
          </a:xfrm>
        </p:grpSpPr>
        <p:cxnSp>
          <p:nvCxnSpPr>
            <p:cNvPr id="35" name="直線矢印コネクタ 34">
              <a:extLst>
                <a:ext uri="{FF2B5EF4-FFF2-40B4-BE49-F238E27FC236}">
                  <a16:creationId xmlns:a16="http://schemas.microsoft.com/office/drawing/2014/main" id="{2474BB97-CC0A-4045-86C5-273E532FBB88}"/>
                </a:ext>
              </a:extLst>
            </p:cNvPr>
            <p:cNvCxnSpPr/>
            <p:nvPr/>
          </p:nvCxnSpPr>
          <p:spPr bwMode="auto">
            <a:xfrm>
              <a:off x="-2201658" y="304262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36" name="直線矢印コネクタ 35">
              <a:extLst>
                <a:ext uri="{FF2B5EF4-FFF2-40B4-BE49-F238E27FC236}">
                  <a16:creationId xmlns:a16="http://schemas.microsoft.com/office/drawing/2014/main" id="{651C5866-36CE-4EEF-9637-176B2AB02747}"/>
                </a:ext>
              </a:extLst>
            </p:cNvPr>
            <p:cNvCxnSpPr/>
            <p:nvPr/>
          </p:nvCxnSpPr>
          <p:spPr bwMode="auto">
            <a:xfrm flipH="1">
              <a:off x="-2195996" y="308272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37" name="直線矢印コネクタ 36">
              <a:extLst>
                <a:ext uri="{FF2B5EF4-FFF2-40B4-BE49-F238E27FC236}">
                  <a16:creationId xmlns:a16="http://schemas.microsoft.com/office/drawing/2014/main" id="{8FDF92DC-7C78-4564-93A2-1E0BB9E6FB44}"/>
                </a:ext>
              </a:extLst>
            </p:cNvPr>
            <p:cNvCxnSpPr/>
            <p:nvPr/>
          </p:nvCxnSpPr>
          <p:spPr bwMode="auto">
            <a:xfrm>
              <a:off x="-2199668" y="313116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38" name="直線矢印コネクタ 37">
              <a:extLst>
                <a:ext uri="{FF2B5EF4-FFF2-40B4-BE49-F238E27FC236}">
                  <a16:creationId xmlns:a16="http://schemas.microsoft.com/office/drawing/2014/main" id="{42BE454B-2073-4A91-BE8F-0D73A73803E8}"/>
                </a:ext>
              </a:extLst>
            </p:cNvPr>
            <p:cNvCxnSpPr/>
            <p:nvPr/>
          </p:nvCxnSpPr>
          <p:spPr bwMode="auto">
            <a:xfrm flipH="1">
              <a:off x="-2194006" y="317126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39" name="直線矢印コネクタ 38">
              <a:extLst>
                <a:ext uri="{FF2B5EF4-FFF2-40B4-BE49-F238E27FC236}">
                  <a16:creationId xmlns:a16="http://schemas.microsoft.com/office/drawing/2014/main" id="{830E761B-D89F-419B-9D7E-F30E44BD7DF5}"/>
                </a:ext>
              </a:extLst>
            </p:cNvPr>
            <p:cNvCxnSpPr/>
            <p:nvPr/>
          </p:nvCxnSpPr>
          <p:spPr bwMode="auto">
            <a:xfrm>
              <a:off x="-2197387" y="3210530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9AD65AF9-BABF-423F-9505-B2DDC2F125FF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873615" y="4103102"/>
            <a:ext cx="218741" cy="190297"/>
            <a:chOff x="5792249" y="5031001"/>
            <a:chExt cx="855980" cy="760413"/>
          </a:xfrm>
        </p:grpSpPr>
        <p:sp>
          <p:nvSpPr>
            <p:cNvPr id="41" name="Freeform 103">
              <a:extLst>
                <a:ext uri="{FF2B5EF4-FFF2-40B4-BE49-F238E27FC236}">
                  <a16:creationId xmlns:a16="http://schemas.microsoft.com/office/drawing/2014/main" id="{7DCF0025-6E2D-4834-9EFE-1B13F1FC4620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42" name="Freeform 109">
              <a:extLst>
                <a:ext uri="{FF2B5EF4-FFF2-40B4-BE49-F238E27FC236}">
                  <a16:creationId xmlns:a16="http://schemas.microsoft.com/office/drawing/2014/main" id="{B0782CBD-9567-40A3-930C-042730F5AA5D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43" name="グループ化 42">
            <a:extLst>
              <a:ext uri="{FF2B5EF4-FFF2-40B4-BE49-F238E27FC236}">
                <a16:creationId xmlns:a16="http://schemas.microsoft.com/office/drawing/2014/main" id="{8589B490-FA0A-43FE-BAD1-1B90EAEBAB45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862759" y="4543193"/>
            <a:ext cx="218741" cy="190297"/>
            <a:chOff x="5792249" y="5031001"/>
            <a:chExt cx="855980" cy="760413"/>
          </a:xfrm>
        </p:grpSpPr>
        <p:sp>
          <p:nvSpPr>
            <p:cNvPr id="44" name="Freeform 103">
              <a:extLst>
                <a:ext uri="{FF2B5EF4-FFF2-40B4-BE49-F238E27FC236}">
                  <a16:creationId xmlns:a16="http://schemas.microsoft.com/office/drawing/2014/main" id="{29E3B06E-EE0C-4964-A113-39B5AC626EFB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45" name="Freeform 109">
              <a:extLst>
                <a:ext uri="{FF2B5EF4-FFF2-40B4-BE49-F238E27FC236}">
                  <a16:creationId xmlns:a16="http://schemas.microsoft.com/office/drawing/2014/main" id="{1B500FB7-FC39-42EB-8738-C2B7A30A22F9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2628E602-F353-4168-8A08-EF61058042CC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204866" y="4332674"/>
            <a:ext cx="218741" cy="190297"/>
            <a:chOff x="5792249" y="5031001"/>
            <a:chExt cx="855980" cy="760413"/>
          </a:xfrm>
        </p:grpSpPr>
        <p:sp>
          <p:nvSpPr>
            <p:cNvPr id="47" name="Freeform 103">
              <a:extLst>
                <a:ext uri="{FF2B5EF4-FFF2-40B4-BE49-F238E27FC236}">
                  <a16:creationId xmlns:a16="http://schemas.microsoft.com/office/drawing/2014/main" id="{3637961E-4449-41EB-B789-329BCB93ACF4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48" name="Freeform 109">
              <a:extLst>
                <a:ext uri="{FF2B5EF4-FFF2-40B4-BE49-F238E27FC236}">
                  <a16:creationId xmlns:a16="http://schemas.microsoft.com/office/drawing/2014/main" id="{76554C83-657B-4E1C-80DF-5DF95409561B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73C95952-EA97-4811-B334-057242BF4442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3942005" y="4148693"/>
            <a:ext cx="266498" cy="290650"/>
            <a:chOff x="863600" y="1071563"/>
            <a:chExt cx="823913" cy="917575"/>
          </a:xfrm>
        </p:grpSpPr>
        <p:sp>
          <p:nvSpPr>
            <p:cNvPr id="50" name="フリーフォーム 299">
              <a:extLst>
                <a:ext uri="{FF2B5EF4-FFF2-40B4-BE49-F238E27FC236}">
                  <a16:creationId xmlns:a16="http://schemas.microsoft.com/office/drawing/2014/main" id="{F25D5FB3-771A-4EC4-A345-D5F06B3E7D70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51" name="Freeform 19">
              <a:extLst>
                <a:ext uri="{FF2B5EF4-FFF2-40B4-BE49-F238E27FC236}">
                  <a16:creationId xmlns:a16="http://schemas.microsoft.com/office/drawing/2014/main" id="{927A5C91-8D0C-499E-8093-A01261C8BCC1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19284CA0-B5BD-4042-9301-03D1AB12E169}"/>
              </a:ext>
            </a:extLst>
          </p:cNvPr>
          <p:cNvSpPr/>
          <p:nvPr/>
        </p:nvSpPr>
        <p:spPr bwMode="auto">
          <a:xfrm>
            <a:off x="1636174" y="2916386"/>
            <a:ext cx="1883197" cy="655608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b="1" dirty="0">
                <a:latin typeface="+mj-ea"/>
                <a:ea typeface="+mj-ea"/>
              </a:rPr>
              <a:t>Item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F0A441B4-E811-4DC2-8B6E-4EE7B51E0029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954572" y="2890350"/>
            <a:ext cx="266498" cy="290650"/>
            <a:chOff x="863600" y="1071563"/>
            <a:chExt cx="823913" cy="917575"/>
          </a:xfrm>
        </p:grpSpPr>
        <p:sp>
          <p:nvSpPr>
            <p:cNvPr id="54" name="フリーフォーム 353">
              <a:extLst>
                <a:ext uri="{FF2B5EF4-FFF2-40B4-BE49-F238E27FC236}">
                  <a16:creationId xmlns:a16="http://schemas.microsoft.com/office/drawing/2014/main" id="{B9A4DF00-6266-4FAB-B519-59B3B4094625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55" name="Freeform 19">
              <a:extLst>
                <a:ext uri="{FF2B5EF4-FFF2-40B4-BE49-F238E27FC236}">
                  <a16:creationId xmlns:a16="http://schemas.microsoft.com/office/drawing/2014/main" id="{3AF5E1A4-66DA-4513-B242-F8DC4B007DD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9C2CD049-202B-413F-B0AE-7635A6FD6571}"/>
              </a:ext>
            </a:extLst>
          </p:cNvPr>
          <p:cNvGrpSpPr/>
          <p:nvPr/>
        </p:nvGrpSpPr>
        <p:grpSpPr>
          <a:xfrm rot="20406921">
            <a:off x="4271207" y="3165782"/>
            <a:ext cx="588036" cy="82658"/>
            <a:chOff x="-2193965" y="2279168"/>
            <a:chExt cx="623622" cy="167903"/>
          </a:xfrm>
        </p:grpSpPr>
        <p:cxnSp>
          <p:nvCxnSpPr>
            <p:cNvPr id="57" name="直線矢印コネクタ 56">
              <a:extLst>
                <a:ext uri="{FF2B5EF4-FFF2-40B4-BE49-F238E27FC236}">
                  <a16:creationId xmlns:a16="http://schemas.microsoft.com/office/drawing/2014/main" id="{FA5D8D81-18E0-4063-A42B-1503317141AD}"/>
                </a:ext>
              </a:extLst>
            </p:cNvPr>
            <p:cNvCxnSpPr/>
            <p:nvPr/>
          </p:nvCxnSpPr>
          <p:spPr bwMode="auto">
            <a:xfrm>
              <a:off x="-2193965" y="2279168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58" name="直線矢印コネクタ 57">
              <a:extLst>
                <a:ext uri="{FF2B5EF4-FFF2-40B4-BE49-F238E27FC236}">
                  <a16:creationId xmlns:a16="http://schemas.microsoft.com/office/drawing/2014/main" id="{3CB041BF-4181-472A-BD78-AD8AE5DFC32C}"/>
                </a:ext>
              </a:extLst>
            </p:cNvPr>
            <p:cNvCxnSpPr/>
            <p:nvPr/>
          </p:nvCxnSpPr>
          <p:spPr bwMode="auto">
            <a:xfrm flipH="1">
              <a:off x="-2188303" y="2319265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59" name="直線矢印コネクタ 58">
              <a:extLst>
                <a:ext uri="{FF2B5EF4-FFF2-40B4-BE49-F238E27FC236}">
                  <a16:creationId xmlns:a16="http://schemas.microsoft.com/office/drawing/2014/main" id="{243443A8-A2CC-49AE-BC5B-52E9289E5A85}"/>
                </a:ext>
              </a:extLst>
            </p:cNvPr>
            <p:cNvCxnSpPr/>
            <p:nvPr/>
          </p:nvCxnSpPr>
          <p:spPr bwMode="auto">
            <a:xfrm>
              <a:off x="-2191975" y="2367708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60" name="直線矢印コネクタ 59">
              <a:extLst>
                <a:ext uri="{FF2B5EF4-FFF2-40B4-BE49-F238E27FC236}">
                  <a16:creationId xmlns:a16="http://schemas.microsoft.com/office/drawing/2014/main" id="{FBD7604B-4FC1-4AC8-8B50-2A838BEBF85E}"/>
                </a:ext>
              </a:extLst>
            </p:cNvPr>
            <p:cNvCxnSpPr/>
            <p:nvPr/>
          </p:nvCxnSpPr>
          <p:spPr bwMode="auto">
            <a:xfrm flipH="1">
              <a:off x="-2186313" y="2407805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61" name="直線矢印コネクタ 60">
              <a:extLst>
                <a:ext uri="{FF2B5EF4-FFF2-40B4-BE49-F238E27FC236}">
                  <a16:creationId xmlns:a16="http://schemas.microsoft.com/office/drawing/2014/main" id="{16A311A7-65F2-49A0-86A9-66B24F52B5AD}"/>
                </a:ext>
              </a:extLst>
            </p:cNvPr>
            <p:cNvCxnSpPr/>
            <p:nvPr/>
          </p:nvCxnSpPr>
          <p:spPr bwMode="auto">
            <a:xfrm>
              <a:off x="-2189694" y="2447071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</p:grp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D4B0BA83-F056-4BC9-84F6-50CA3E5939B2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951564" y="3302215"/>
            <a:ext cx="266498" cy="290650"/>
            <a:chOff x="863600" y="1071563"/>
            <a:chExt cx="823913" cy="917575"/>
          </a:xfrm>
        </p:grpSpPr>
        <p:sp>
          <p:nvSpPr>
            <p:cNvPr id="63" name="フリーフォーム 362">
              <a:extLst>
                <a:ext uri="{FF2B5EF4-FFF2-40B4-BE49-F238E27FC236}">
                  <a16:creationId xmlns:a16="http://schemas.microsoft.com/office/drawing/2014/main" id="{C99390C9-F153-497A-9DE1-F7291A30A5A7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64" name="Freeform 19">
              <a:extLst>
                <a:ext uri="{FF2B5EF4-FFF2-40B4-BE49-F238E27FC236}">
                  <a16:creationId xmlns:a16="http://schemas.microsoft.com/office/drawing/2014/main" id="{686640A0-13AA-45C9-9FEA-A9A8D9C22318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65" name="グループ化 64">
            <a:extLst>
              <a:ext uri="{FF2B5EF4-FFF2-40B4-BE49-F238E27FC236}">
                <a16:creationId xmlns:a16="http://schemas.microsoft.com/office/drawing/2014/main" id="{4F4572BE-4EAD-46D7-8675-931EDF1474B0}"/>
              </a:ext>
            </a:extLst>
          </p:cNvPr>
          <p:cNvGrpSpPr/>
          <p:nvPr/>
        </p:nvGrpSpPr>
        <p:grpSpPr>
          <a:xfrm rot="740912">
            <a:off x="4271846" y="3381695"/>
            <a:ext cx="588036" cy="82658"/>
            <a:chOff x="-2201658" y="3042627"/>
            <a:chExt cx="623622" cy="167903"/>
          </a:xfrm>
        </p:grpSpPr>
        <p:cxnSp>
          <p:nvCxnSpPr>
            <p:cNvPr id="66" name="直線矢印コネクタ 65">
              <a:extLst>
                <a:ext uri="{FF2B5EF4-FFF2-40B4-BE49-F238E27FC236}">
                  <a16:creationId xmlns:a16="http://schemas.microsoft.com/office/drawing/2014/main" id="{AE1EB9BE-151D-4199-8AF2-626984254E27}"/>
                </a:ext>
              </a:extLst>
            </p:cNvPr>
            <p:cNvCxnSpPr/>
            <p:nvPr/>
          </p:nvCxnSpPr>
          <p:spPr bwMode="auto">
            <a:xfrm>
              <a:off x="-2201658" y="304262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67" name="直線矢印コネクタ 66">
              <a:extLst>
                <a:ext uri="{FF2B5EF4-FFF2-40B4-BE49-F238E27FC236}">
                  <a16:creationId xmlns:a16="http://schemas.microsoft.com/office/drawing/2014/main" id="{2C743366-E63F-4DC6-A595-EF36A7E9DCA5}"/>
                </a:ext>
              </a:extLst>
            </p:cNvPr>
            <p:cNvCxnSpPr/>
            <p:nvPr/>
          </p:nvCxnSpPr>
          <p:spPr bwMode="auto">
            <a:xfrm flipH="1">
              <a:off x="-2195996" y="308272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68" name="直線矢印コネクタ 67">
              <a:extLst>
                <a:ext uri="{FF2B5EF4-FFF2-40B4-BE49-F238E27FC236}">
                  <a16:creationId xmlns:a16="http://schemas.microsoft.com/office/drawing/2014/main" id="{B3C68837-144D-4EE2-9B10-119C3E12945E}"/>
                </a:ext>
              </a:extLst>
            </p:cNvPr>
            <p:cNvCxnSpPr/>
            <p:nvPr/>
          </p:nvCxnSpPr>
          <p:spPr bwMode="auto">
            <a:xfrm>
              <a:off x="-2199668" y="313116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69" name="直線矢印コネクタ 68">
              <a:extLst>
                <a:ext uri="{FF2B5EF4-FFF2-40B4-BE49-F238E27FC236}">
                  <a16:creationId xmlns:a16="http://schemas.microsoft.com/office/drawing/2014/main" id="{5134D062-EC7B-4C5A-84BB-882C035F5B64}"/>
                </a:ext>
              </a:extLst>
            </p:cNvPr>
            <p:cNvCxnSpPr/>
            <p:nvPr/>
          </p:nvCxnSpPr>
          <p:spPr bwMode="auto">
            <a:xfrm flipH="1">
              <a:off x="-2194006" y="317126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70" name="直線矢印コネクタ 69">
              <a:extLst>
                <a:ext uri="{FF2B5EF4-FFF2-40B4-BE49-F238E27FC236}">
                  <a16:creationId xmlns:a16="http://schemas.microsoft.com/office/drawing/2014/main" id="{B311F756-5564-41F5-8059-A7470D0F85DA}"/>
                </a:ext>
              </a:extLst>
            </p:cNvPr>
            <p:cNvCxnSpPr/>
            <p:nvPr/>
          </p:nvCxnSpPr>
          <p:spPr bwMode="auto">
            <a:xfrm>
              <a:off x="-2197387" y="3210530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</p:grp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78FBDBDB-6D8B-4B18-8247-93C02632C38A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853116" y="3132294"/>
            <a:ext cx="218741" cy="190297"/>
            <a:chOff x="5792249" y="5031001"/>
            <a:chExt cx="855980" cy="760413"/>
          </a:xfrm>
        </p:grpSpPr>
        <p:sp>
          <p:nvSpPr>
            <p:cNvPr id="72" name="Freeform 103">
              <a:extLst>
                <a:ext uri="{FF2B5EF4-FFF2-40B4-BE49-F238E27FC236}">
                  <a16:creationId xmlns:a16="http://schemas.microsoft.com/office/drawing/2014/main" id="{604B2EB0-C700-4A9E-986D-0C907880994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73" name="Freeform 109">
              <a:extLst>
                <a:ext uri="{FF2B5EF4-FFF2-40B4-BE49-F238E27FC236}">
                  <a16:creationId xmlns:a16="http://schemas.microsoft.com/office/drawing/2014/main" id="{A1511CD6-7F8A-4B71-B4A7-2C3FFFD2377C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B495149F-BC4C-4807-A39F-28BB2180603D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842260" y="3524260"/>
            <a:ext cx="218741" cy="190297"/>
            <a:chOff x="5792249" y="5031001"/>
            <a:chExt cx="855980" cy="760413"/>
          </a:xfrm>
        </p:grpSpPr>
        <p:sp>
          <p:nvSpPr>
            <p:cNvPr id="75" name="Freeform 103">
              <a:extLst>
                <a:ext uri="{FF2B5EF4-FFF2-40B4-BE49-F238E27FC236}">
                  <a16:creationId xmlns:a16="http://schemas.microsoft.com/office/drawing/2014/main" id="{08B351F3-48BB-4B2E-8631-A5F707E4FC4B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76" name="Freeform 109">
              <a:extLst>
                <a:ext uri="{FF2B5EF4-FFF2-40B4-BE49-F238E27FC236}">
                  <a16:creationId xmlns:a16="http://schemas.microsoft.com/office/drawing/2014/main" id="{B3B95A2F-72F2-4F4D-8736-CFCA606D9D47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77" name="グループ化 76">
            <a:extLst>
              <a:ext uri="{FF2B5EF4-FFF2-40B4-BE49-F238E27FC236}">
                <a16:creationId xmlns:a16="http://schemas.microsoft.com/office/drawing/2014/main" id="{2E842FB5-E157-4EB8-A6C7-D9DABC939DAB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184367" y="3361866"/>
            <a:ext cx="218741" cy="190297"/>
            <a:chOff x="5792249" y="5031001"/>
            <a:chExt cx="855980" cy="760413"/>
          </a:xfrm>
        </p:grpSpPr>
        <p:sp>
          <p:nvSpPr>
            <p:cNvPr id="78" name="Freeform 103">
              <a:extLst>
                <a:ext uri="{FF2B5EF4-FFF2-40B4-BE49-F238E27FC236}">
                  <a16:creationId xmlns:a16="http://schemas.microsoft.com/office/drawing/2014/main" id="{5AEDAE01-1E5F-46A6-9BEC-BBEE8F3DA65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79" name="Freeform 109">
              <a:extLst>
                <a:ext uri="{FF2B5EF4-FFF2-40B4-BE49-F238E27FC236}">
                  <a16:creationId xmlns:a16="http://schemas.microsoft.com/office/drawing/2014/main" id="{E0378BCA-F325-4809-8AA9-C985EB7F4CF4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80" name="グループ化 79">
            <a:extLst>
              <a:ext uri="{FF2B5EF4-FFF2-40B4-BE49-F238E27FC236}">
                <a16:creationId xmlns:a16="http://schemas.microsoft.com/office/drawing/2014/main" id="{73DFEF9D-900C-44C8-9AD8-19EF5AE5D04C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3921506" y="3177885"/>
            <a:ext cx="266498" cy="290650"/>
            <a:chOff x="863600" y="1071563"/>
            <a:chExt cx="823913" cy="917575"/>
          </a:xfrm>
        </p:grpSpPr>
        <p:sp>
          <p:nvSpPr>
            <p:cNvPr id="81" name="フリーフォーム 380">
              <a:extLst>
                <a:ext uri="{FF2B5EF4-FFF2-40B4-BE49-F238E27FC236}">
                  <a16:creationId xmlns:a16="http://schemas.microsoft.com/office/drawing/2014/main" id="{932564A0-324E-4DC5-8917-9F316595C189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82" name="Freeform 19">
              <a:extLst>
                <a:ext uri="{FF2B5EF4-FFF2-40B4-BE49-F238E27FC236}">
                  <a16:creationId xmlns:a16="http://schemas.microsoft.com/office/drawing/2014/main" id="{5846201F-1F9A-4758-BB78-1C27F8EBED85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83" name="グループ化 82">
            <a:extLst>
              <a:ext uri="{FF2B5EF4-FFF2-40B4-BE49-F238E27FC236}">
                <a16:creationId xmlns:a16="http://schemas.microsoft.com/office/drawing/2014/main" id="{A6C9F062-F6CD-4BCB-82EF-056BA30F50A5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3759606" y="2952209"/>
            <a:ext cx="424761" cy="182203"/>
            <a:chOff x="2445771" y="1507894"/>
            <a:chExt cx="1003535" cy="430444"/>
          </a:xfrm>
        </p:grpSpPr>
        <p:sp>
          <p:nvSpPr>
            <p:cNvPr id="84" name="Freeform 30">
              <a:extLst>
                <a:ext uri="{FF2B5EF4-FFF2-40B4-BE49-F238E27FC236}">
                  <a16:creationId xmlns:a16="http://schemas.microsoft.com/office/drawing/2014/main" id="{23EBB05B-EADB-4D62-97C0-289C4D5A31B4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2445771" y="1507894"/>
              <a:ext cx="1003535" cy="430444"/>
            </a:xfrm>
            <a:custGeom>
              <a:avLst/>
              <a:gdLst/>
              <a:ahLst/>
              <a:cxnLst/>
              <a:rect l="l" t="t" r="r" b="b"/>
              <a:pathLst>
                <a:path w="1003535" h="430444">
                  <a:moveTo>
                    <a:pt x="845456" y="268518"/>
                  </a:moveTo>
                  <a:cubicBezTo>
                    <a:pt x="890171" y="268518"/>
                    <a:pt x="926419" y="304766"/>
                    <a:pt x="926419" y="349481"/>
                  </a:cubicBezTo>
                  <a:cubicBezTo>
                    <a:pt x="926419" y="394196"/>
                    <a:pt x="890171" y="430444"/>
                    <a:pt x="845456" y="430444"/>
                  </a:cubicBezTo>
                  <a:cubicBezTo>
                    <a:pt x="800741" y="430444"/>
                    <a:pt x="764493" y="394196"/>
                    <a:pt x="764493" y="349481"/>
                  </a:cubicBezTo>
                  <a:cubicBezTo>
                    <a:pt x="764493" y="304766"/>
                    <a:pt x="800741" y="268518"/>
                    <a:pt x="845456" y="268518"/>
                  </a:cubicBezTo>
                  <a:close/>
                  <a:moveTo>
                    <a:pt x="162831" y="268518"/>
                  </a:moveTo>
                  <a:cubicBezTo>
                    <a:pt x="207546" y="268518"/>
                    <a:pt x="243794" y="304766"/>
                    <a:pt x="243794" y="349481"/>
                  </a:cubicBezTo>
                  <a:cubicBezTo>
                    <a:pt x="243794" y="394196"/>
                    <a:pt x="207546" y="430444"/>
                    <a:pt x="162831" y="430444"/>
                  </a:cubicBezTo>
                  <a:cubicBezTo>
                    <a:pt x="118116" y="430444"/>
                    <a:pt x="81868" y="394196"/>
                    <a:pt x="81868" y="349481"/>
                  </a:cubicBezTo>
                  <a:cubicBezTo>
                    <a:pt x="81868" y="304766"/>
                    <a:pt x="118116" y="268518"/>
                    <a:pt x="162831" y="268518"/>
                  </a:cubicBezTo>
                  <a:close/>
                  <a:moveTo>
                    <a:pt x="626756" y="69"/>
                  </a:moveTo>
                  <a:cubicBezTo>
                    <a:pt x="708734" y="-307"/>
                    <a:pt x="790901" y="823"/>
                    <a:pt x="799550" y="4589"/>
                  </a:cubicBezTo>
                  <a:cubicBezTo>
                    <a:pt x="840915" y="23423"/>
                    <a:pt x="896571" y="102523"/>
                    <a:pt x="956738" y="180870"/>
                  </a:cubicBezTo>
                  <a:cubicBezTo>
                    <a:pt x="1016906" y="259216"/>
                    <a:pt x="1001864" y="348109"/>
                    <a:pt x="1001864" y="349616"/>
                  </a:cubicBezTo>
                  <a:cubicBezTo>
                    <a:pt x="1001864" y="359410"/>
                    <a:pt x="991335" y="366943"/>
                    <a:pt x="979301" y="366943"/>
                  </a:cubicBezTo>
                  <a:cubicBezTo>
                    <a:pt x="979293" y="366943"/>
                    <a:pt x="978764" y="366943"/>
                    <a:pt x="945457" y="366943"/>
                  </a:cubicBezTo>
                  <a:cubicBezTo>
                    <a:pt x="946209" y="361670"/>
                    <a:pt x="946961" y="355643"/>
                    <a:pt x="946961" y="349616"/>
                  </a:cubicBezTo>
                  <a:cubicBezTo>
                    <a:pt x="946961" y="293870"/>
                    <a:pt x="901835" y="247916"/>
                    <a:pt x="846180" y="247916"/>
                  </a:cubicBezTo>
                  <a:cubicBezTo>
                    <a:pt x="790525" y="247916"/>
                    <a:pt x="744647" y="293870"/>
                    <a:pt x="744647" y="349616"/>
                  </a:cubicBezTo>
                  <a:cubicBezTo>
                    <a:pt x="744647" y="355643"/>
                    <a:pt x="745399" y="361670"/>
                    <a:pt x="746151" y="366943"/>
                  </a:cubicBezTo>
                  <a:cubicBezTo>
                    <a:pt x="746138" y="366943"/>
                    <a:pt x="743619" y="366943"/>
                    <a:pt x="262552" y="366943"/>
                  </a:cubicBezTo>
                  <a:cubicBezTo>
                    <a:pt x="263304" y="361670"/>
                    <a:pt x="264057" y="355643"/>
                    <a:pt x="264057" y="349616"/>
                  </a:cubicBezTo>
                  <a:cubicBezTo>
                    <a:pt x="264057" y="293870"/>
                    <a:pt x="218931" y="247916"/>
                    <a:pt x="162523" y="247916"/>
                  </a:cubicBezTo>
                  <a:cubicBezTo>
                    <a:pt x="106868" y="247916"/>
                    <a:pt x="61742" y="293870"/>
                    <a:pt x="61742" y="349616"/>
                  </a:cubicBezTo>
                  <a:cubicBezTo>
                    <a:pt x="61742" y="355643"/>
                    <a:pt x="62494" y="361670"/>
                    <a:pt x="63247" y="366943"/>
                  </a:cubicBezTo>
                  <a:cubicBezTo>
                    <a:pt x="63238" y="366943"/>
                    <a:pt x="62651" y="366943"/>
                    <a:pt x="21129" y="366943"/>
                  </a:cubicBezTo>
                  <a:cubicBezTo>
                    <a:pt x="4583" y="366190"/>
                    <a:pt x="-682" y="358656"/>
                    <a:pt x="70" y="345096"/>
                  </a:cubicBezTo>
                  <a:cubicBezTo>
                    <a:pt x="70" y="312703"/>
                    <a:pt x="14360" y="234356"/>
                    <a:pt x="48205" y="210250"/>
                  </a:cubicBezTo>
                  <a:cubicBezTo>
                    <a:pt x="78284" y="187653"/>
                    <a:pt x="264004" y="122128"/>
                    <a:pt x="264057" y="122110"/>
                  </a:cubicBezTo>
                  <a:cubicBezTo>
                    <a:pt x="264109" y="122076"/>
                    <a:pt x="439298" y="9109"/>
                    <a:pt x="455089" y="4589"/>
                  </a:cubicBezTo>
                  <a:cubicBezTo>
                    <a:pt x="462986" y="2329"/>
                    <a:pt x="544777" y="446"/>
                    <a:pt x="626756" y="6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5" name="Oval 36">
              <a:extLst>
                <a:ext uri="{FF2B5EF4-FFF2-40B4-BE49-F238E27FC236}">
                  <a16:creationId xmlns:a16="http://schemas.microsoft.com/office/drawing/2014/main" id="{9D4B7EC9-7CAF-433B-9F2E-9DB54B45C789}"/>
                </a:ext>
              </a:extLst>
            </p:cNvPr>
            <p:cNvSpPr>
              <a:spLocks noChangeAspect="1" noChangeArrowheads="1"/>
            </p:cNvSpPr>
            <p:nvPr/>
          </p:nvSpPr>
          <p:spPr bwMode="gray">
            <a:xfrm>
              <a:off x="2568913" y="1544638"/>
              <a:ext cx="762001" cy="354013"/>
            </a:xfrm>
            <a:custGeom>
              <a:avLst/>
              <a:gdLst/>
              <a:ahLst/>
              <a:cxnLst/>
              <a:rect l="l" t="t" r="r" b="b"/>
              <a:pathLst>
                <a:path w="762001" h="354013">
                  <a:moveTo>
                    <a:pt x="722313" y="271463"/>
                  </a:moveTo>
                  <a:cubicBezTo>
                    <a:pt x="744232" y="271463"/>
                    <a:pt x="762001" y="289942"/>
                    <a:pt x="762001" y="312738"/>
                  </a:cubicBezTo>
                  <a:cubicBezTo>
                    <a:pt x="762001" y="335534"/>
                    <a:pt x="744232" y="354013"/>
                    <a:pt x="722313" y="354013"/>
                  </a:cubicBezTo>
                  <a:cubicBezTo>
                    <a:pt x="700394" y="354013"/>
                    <a:pt x="682625" y="335534"/>
                    <a:pt x="682625" y="312738"/>
                  </a:cubicBezTo>
                  <a:cubicBezTo>
                    <a:pt x="682625" y="289942"/>
                    <a:pt x="700394" y="271463"/>
                    <a:pt x="722313" y="271463"/>
                  </a:cubicBezTo>
                  <a:close/>
                  <a:moveTo>
                    <a:pt x="39688" y="271463"/>
                  </a:moveTo>
                  <a:cubicBezTo>
                    <a:pt x="61607" y="271463"/>
                    <a:pt x="79376" y="289942"/>
                    <a:pt x="79376" y="312738"/>
                  </a:cubicBezTo>
                  <a:cubicBezTo>
                    <a:pt x="79376" y="335534"/>
                    <a:pt x="61607" y="354013"/>
                    <a:pt x="39688" y="354013"/>
                  </a:cubicBezTo>
                  <a:cubicBezTo>
                    <a:pt x="17769" y="354013"/>
                    <a:pt x="0" y="335534"/>
                    <a:pt x="0" y="312738"/>
                  </a:cubicBezTo>
                  <a:cubicBezTo>
                    <a:pt x="0" y="289942"/>
                    <a:pt x="17769" y="271463"/>
                    <a:pt x="39688" y="271463"/>
                  </a:cubicBezTo>
                  <a:close/>
                  <a:moveTo>
                    <a:pt x="558800" y="0"/>
                  </a:moveTo>
                  <a:cubicBezTo>
                    <a:pt x="558810" y="0"/>
                    <a:pt x="559723" y="0"/>
                    <a:pt x="646781" y="0"/>
                  </a:cubicBezTo>
                  <a:cubicBezTo>
                    <a:pt x="659565" y="0"/>
                    <a:pt x="676108" y="7582"/>
                    <a:pt x="683628" y="17439"/>
                  </a:cubicBezTo>
                  <a:cubicBezTo>
                    <a:pt x="683634" y="17446"/>
                    <a:pt x="684189" y="18140"/>
                    <a:pt x="737018" y="84161"/>
                  </a:cubicBezTo>
                  <a:cubicBezTo>
                    <a:pt x="744538" y="94018"/>
                    <a:pt x="740778" y="101600"/>
                    <a:pt x="728747" y="101600"/>
                  </a:cubicBezTo>
                  <a:cubicBezTo>
                    <a:pt x="728736" y="101600"/>
                    <a:pt x="727407" y="101600"/>
                    <a:pt x="558800" y="101600"/>
                  </a:cubicBezTo>
                  <a:cubicBezTo>
                    <a:pt x="558800" y="101588"/>
                    <a:pt x="558800" y="100520"/>
                    <a:pt x="558800" y="0"/>
                  </a:cubicBezTo>
                  <a:close/>
                  <a:moveTo>
                    <a:pt x="377544" y="0"/>
                  </a:moveTo>
                  <a:cubicBezTo>
                    <a:pt x="377557" y="0"/>
                    <a:pt x="378927" y="0"/>
                    <a:pt x="522288" y="0"/>
                  </a:cubicBezTo>
                  <a:cubicBezTo>
                    <a:pt x="522288" y="16"/>
                    <a:pt x="522288" y="1287"/>
                    <a:pt x="522288" y="101600"/>
                  </a:cubicBezTo>
                  <a:cubicBezTo>
                    <a:pt x="522274" y="101600"/>
                    <a:pt x="520214" y="101600"/>
                    <a:pt x="223800" y="101600"/>
                  </a:cubicBezTo>
                  <a:lnTo>
                    <a:pt x="213206" y="98093"/>
                  </a:lnTo>
                  <a:lnTo>
                    <a:pt x="220050" y="89469"/>
                  </a:lnTo>
                  <a:cubicBezTo>
                    <a:pt x="220060" y="89462"/>
                    <a:pt x="221149" y="88737"/>
                    <a:pt x="336295" y="12131"/>
                  </a:cubicBezTo>
                  <a:cubicBezTo>
                    <a:pt x="346795" y="5307"/>
                    <a:pt x="364794" y="0"/>
                    <a:pt x="3775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0980C536-ECE7-40E3-B234-C0428CAC3127}"/>
              </a:ext>
            </a:extLst>
          </p:cNvPr>
          <p:cNvGrpSpPr>
            <a:grpSpLocks noChangeAspect="1"/>
          </p:cNvGrpSpPr>
          <p:nvPr/>
        </p:nvGrpSpPr>
        <p:grpSpPr>
          <a:xfrm>
            <a:off x="5385846" y="2916383"/>
            <a:ext cx="328213" cy="357848"/>
            <a:chOff x="-1408114" y="-57152"/>
            <a:chExt cx="6858002" cy="6858002"/>
          </a:xfrm>
        </p:grpSpPr>
        <p:sp>
          <p:nvSpPr>
            <p:cNvPr id="87" name="フリーフォーム 390">
              <a:extLst>
                <a:ext uri="{FF2B5EF4-FFF2-40B4-BE49-F238E27FC236}">
                  <a16:creationId xmlns:a16="http://schemas.microsoft.com/office/drawing/2014/main" id="{0F7F0DE2-05C7-4C22-9C6F-0AAD33CE1F97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8" name="Oval 8">
              <a:extLst>
                <a:ext uri="{FF2B5EF4-FFF2-40B4-BE49-F238E27FC236}">
                  <a16:creationId xmlns:a16="http://schemas.microsoft.com/office/drawing/2014/main" id="{5E3A2723-7CB8-4292-BC6A-409C4993F0A0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0DCB64A7-4918-44A5-9B70-F13EBACF9CB6}"/>
              </a:ext>
            </a:extLst>
          </p:cNvPr>
          <p:cNvGrpSpPr/>
          <p:nvPr/>
        </p:nvGrpSpPr>
        <p:grpSpPr>
          <a:xfrm>
            <a:off x="5393988" y="3344610"/>
            <a:ext cx="311927" cy="288172"/>
            <a:chOff x="4315491" y="-551408"/>
            <a:chExt cx="393613" cy="381000"/>
          </a:xfrm>
        </p:grpSpPr>
        <p:sp>
          <p:nvSpPr>
            <p:cNvPr id="90" name="楕円 89">
              <a:extLst>
                <a:ext uri="{FF2B5EF4-FFF2-40B4-BE49-F238E27FC236}">
                  <a16:creationId xmlns:a16="http://schemas.microsoft.com/office/drawing/2014/main" id="{A1D8462F-AC20-4823-926D-FE6DEB716646}"/>
                </a:ext>
              </a:extLst>
            </p:cNvPr>
            <p:cNvSpPr/>
            <p:nvPr/>
          </p:nvSpPr>
          <p:spPr bwMode="auto">
            <a:xfrm>
              <a:off x="4315491" y="-551408"/>
              <a:ext cx="393613" cy="38100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b="1" dirty="0">
                <a:latin typeface="+mj-ea"/>
                <a:ea typeface="+mj-ea"/>
              </a:endParaRPr>
            </a:p>
          </p:txBody>
        </p:sp>
        <p:sp>
          <p:nvSpPr>
            <p:cNvPr id="91" name="楕円 90">
              <a:extLst>
                <a:ext uri="{FF2B5EF4-FFF2-40B4-BE49-F238E27FC236}">
                  <a16:creationId xmlns:a16="http://schemas.microsoft.com/office/drawing/2014/main" id="{440386C2-464A-4017-A24C-FB8AB3F2D59B}"/>
                </a:ext>
              </a:extLst>
            </p:cNvPr>
            <p:cNvSpPr/>
            <p:nvPr/>
          </p:nvSpPr>
          <p:spPr bwMode="auto">
            <a:xfrm>
              <a:off x="4389921" y="-479971"/>
              <a:ext cx="241398" cy="234131"/>
            </a:xfrm>
            <a:prstGeom prst="ellips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b="1" dirty="0">
                <a:latin typeface="+mj-ea"/>
                <a:ea typeface="+mj-ea"/>
              </a:endParaRPr>
            </a:p>
          </p:txBody>
        </p:sp>
      </p:grpSp>
      <p:sp>
        <p:nvSpPr>
          <p:cNvPr id="92" name="正方形/長方形 91">
            <a:extLst>
              <a:ext uri="{FF2B5EF4-FFF2-40B4-BE49-F238E27FC236}">
                <a16:creationId xmlns:a16="http://schemas.microsoft.com/office/drawing/2014/main" id="{07CF11B3-8BD4-43E5-848E-5F8FD8E9BB94}"/>
              </a:ext>
            </a:extLst>
          </p:cNvPr>
          <p:cNvSpPr/>
          <p:nvPr/>
        </p:nvSpPr>
        <p:spPr bwMode="auto">
          <a:xfrm>
            <a:off x="1637278" y="1894896"/>
            <a:ext cx="1883197" cy="655608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b="1" dirty="0">
                <a:latin typeface="+mj-ea"/>
                <a:ea typeface="+mj-ea"/>
              </a:rPr>
              <a:t>Chain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93" name="グループ化 92">
            <a:extLst>
              <a:ext uri="{FF2B5EF4-FFF2-40B4-BE49-F238E27FC236}">
                <a16:creationId xmlns:a16="http://schemas.microsoft.com/office/drawing/2014/main" id="{D31E07A7-2B8E-4FF1-B476-3DCDC0D2FE4B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5878401" y="1877846"/>
            <a:ext cx="266498" cy="290650"/>
            <a:chOff x="863600" y="1071563"/>
            <a:chExt cx="823913" cy="917575"/>
          </a:xfrm>
        </p:grpSpPr>
        <p:sp>
          <p:nvSpPr>
            <p:cNvPr id="94" name="フリーフォーム 429">
              <a:extLst>
                <a:ext uri="{FF2B5EF4-FFF2-40B4-BE49-F238E27FC236}">
                  <a16:creationId xmlns:a16="http://schemas.microsoft.com/office/drawing/2014/main" id="{748205C1-65D7-4889-9F87-E98A78C8E398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95" name="Freeform 19">
              <a:extLst>
                <a:ext uri="{FF2B5EF4-FFF2-40B4-BE49-F238E27FC236}">
                  <a16:creationId xmlns:a16="http://schemas.microsoft.com/office/drawing/2014/main" id="{673AF9E2-9BC7-47E1-8320-1ED4E6DCDAD5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6B94E6DC-0021-470C-A09E-EA9B3568A9FC}"/>
              </a:ext>
            </a:extLst>
          </p:cNvPr>
          <p:cNvGrpSpPr/>
          <p:nvPr/>
        </p:nvGrpSpPr>
        <p:grpSpPr>
          <a:xfrm rot="20406921">
            <a:off x="5195036" y="2153278"/>
            <a:ext cx="588036" cy="82658"/>
            <a:chOff x="-2193965" y="2279168"/>
            <a:chExt cx="623622" cy="167903"/>
          </a:xfrm>
        </p:grpSpPr>
        <p:cxnSp>
          <p:nvCxnSpPr>
            <p:cNvPr id="97" name="直線矢印コネクタ 96">
              <a:extLst>
                <a:ext uri="{FF2B5EF4-FFF2-40B4-BE49-F238E27FC236}">
                  <a16:creationId xmlns:a16="http://schemas.microsoft.com/office/drawing/2014/main" id="{F4162FA5-A072-4F12-958B-F6B864D696F4}"/>
                </a:ext>
              </a:extLst>
            </p:cNvPr>
            <p:cNvCxnSpPr/>
            <p:nvPr/>
          </p:nvCxnSpPr>
          <p:spPr bwMode="auto">
            <a:xfrm>
              <a:off x="-2193965" y="2279168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98" name="直線矢印コネクタ 97">
              <a:extLst>
                <a:ext uri="{FF2B5EF4-FFF2-40B4-BE49-F238E27FC236}">
                  <a16:creationId xmlns:a16="http://schemas.microsoft.com/office/drawing/2014/main" id="{127C0A5A-D19B-4EF9-BCD2-DAD874E2D91D}"/>
                </a:ext>
              </a:extLst>
            </p:cNvPr>
            <p:cNvCxnSpPr/>
            <p:nvPr/>
          </p:nvCxnSpPr>
          <p:spPr bwMode="auto">
            <a:xfrm flipH="1">
              <a:off x="-2188303" y="2319265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99" name="直線矢印コネクタ 98">
              <a:extLst>
                <a:ext uri="{FF2B5EF4-FFF2-40B4-BE49-F238E27FC236}">
                  <a16:creationId xmlns:a16="http://schemas.microsoft.com/office/drawing/2014/main" id="{1402B4C2-D29A-48FF-9DCF-71898D41B136}"/>
                </a:ext>
              </a:extLst>
            </p:cNvPr>
            <p:cNvCxnSpPr/>
            <p:nvPr/>
          </p:nvCxnSpPr>
          <p:spPr bwMode="auto">
            <a:xfrm>
              <a:off x="-2191975" y="2367708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00" name="直線矢印コネクタ 99">
              <a:extLst>
                <a:ext uri="{FF2B5EF4-FFF2-40B4-BE49-F238E27FC236}">
                  <a16:creationId xmlns:a16="http://schemas.microsoft.com/office/drawing/2014/main" id="{206EC296-C27C-46A9-8CC1-A1B20461BB42}"/>
                </a:ext>
              </a:extLst>
            </p:cNvPr>
            <p:cNvCxnSpPr/>
            <p:nvPr/>
          </p:nvCxnSpPr>
          <p:spPr bwMode="auto">
            <a:xfrm flipH="1">
              <a:off x="-2186313" y="2407805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01" name="直線矢印コネクタ 100">
              <a:extLst>
                <a:ext uri="{FF2B5EF4-FFF2-40B4-BE49-F238E27FC236}">
                  <a16:creationId xmlns:a16="http://schemas.microsoft.com/office/drawing/2014/main" id="{C05951BC-2190-4661-88EB-2F9FCF939CF3}"/>
                </a:ext>
              </a:extLst>
            </p:cNvPr>
            <p:cNvCxnSpPr/>
            <p:nvPr/>
          </p:nvCxnSpPr>
          <p:spPr bwMode="auto">
            <a:xfrm>
              <a:off x="-2189694" y="2447071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</p:grpSp>
      <p:grpSp>
        <p:nvGrpSpPr>
          <p:cNvPr id="102" name="グループ化 101">
            <a:extLst>
              <a:ext uri="{FF2B5EF4-FFF2-40B4-BE49-F238E27FC236}">
                <a16:creationId xmlns:a16="http://schemas.microsoft.com/office/drawing/2014/main" id="{75DB60A9-9314-4519-8355-6334CD27605A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5875393" y="2289711"/>
            <a:ext cx="266498" cy="290650"/>
            <a:chOff x="863600" y="1071563"/>
            <a:chExt cx="823913" cy="917575"/>
          </a:xfrm>
        </p:grpSpPr>
        <p:sp>
          <p:nvSpPr>
            <p:cNvPr id="103" name="フリーフォーム 438">
              <a:extLst>
                <a:ext uri="{FF2B5EF4-FFF2-40B4-BE49-F238E27FC236}">
                  <a16:creationId xmlns:a16="http://schemas.microsoft.com/office/drawing/2014/main" id="{488337F7-CFEA-4D12-B7AF-ED820841E2F9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104" name="Freeform 19">
              <a:extLst>
                <a:ext uri="{FF2B5EF4-FFF2-40B4-BE49-F238E27FC236}">
                  <a16:creationId xmlns:a16="http://schemas.microsoft.com/office/drawing/2014/main" id="{DBED83AF-D740-4180-842A-639B45CB2997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105" name="グループ化 104">
            <a:extLst>
              <a:ext uri="{FF2B5EF4-FFF2-40B4-BE49-F238E27FC236}">
                <a16:creationId xmlns:a16="http://schemas.microsoft.com/office/drawing/2014/main" id="{42E27650-62CF-45F0-AC17-8692E0ACAAC6}"/>
              </a:ext>
            </a:extLst>
          </p:cNvPr>
          <p:cNvGrpSpPr/>
          <p:nvPr/>
        </p:nvGrpSpPr>
        <p:grpSpPr>
          <a:xfrm rot="740912">
            <a:off x="5195675" y="2369191"/>
            <a:ext cx="588036" cy="82658"/>
            <a:chOff x="-2201658" y="3042627"/>
            <a:chExt cx="623622" cy="167903"/>
          </a:xfrm>
        </p:grpSpPr>
        <p:cxnSp>
          <p:nvCxnSpPr>
            <p:cNvPr id="106" name="直線矢印コネクタ 105">
              <a:extLst>
                <a:ext uri="{FF2B5EF4-FFF2-40B4-BE49-F238E27FC236}">
                  <a16:creationId xmlns:a16="http://schemas.microsoft.com/office/drawing/2014/main" id="{772DCED3-2374-42CC-979A-25F326F729E1}"/>
                </a:ext>
              </a:extLst>
            </p:cNvPr>
            <p:cNvCxnSpPr/>
            <p:nvPr/>
          </p:nvCxnSpPr>
          <p:spPr bwMode="auto">
            <a:xfrm>
              <a:off x="-2201658" y="304262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07" name="直線矢印コネクタ 106">
              <a:extLst>
                <a:ext uri="{FF2B5EF4-FFF2-40B4-BE49-F238E27FC236}">
                  <a16:creationId xmlns:a16="http://schemas.microsoft.com/office/drawing/2014/main" id="{85FDCB72-5A5C-4508-A02A-D52D1FAB89D4}"/>
                </a:ext>
              </a:extLst>
            </p:cNvPr>
            <p:cNvCxnSpPr/>
            <p:nvPr/>
          </p:nvCxnSpPr>
          <p:spPr bwMode="auto">
            <a:xfrm flipH="1">
              <a:off x="-2195996" y="308272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08" name="直線矢印コネクタ 107">
              <a:extLst>
                <a:ext uri="{FF2B5EF4-FFF2-40B4-BE49-F238E27FC236}">
                  <a16:creationId xmlns:a16="http://schemas.microsoft.com/office/drawing/2014/main" id="{0CA05F18-1E1F-4348-967B-6B328CCDFBA4}"/>
                </a:ext>
              </a:extLst>
            </p:cNvPr>
            <p:cNvCxnSpPr/>
            <p:nvPr/>
          </p:nvCxnSpPr>
          <p:spPr bwMode="auto">
            <a:xfrm>
              <a:off x="-2199668" y="313116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09" name="直線矢印コネクタ 108">
              <a:extLst>
                <a:ext uri="{FF2B5EF4-FFF2-40B4-BE49-F238E27FC236}">
                  <a16:creationId xmlns:a16="http://schemas.microsoft.com/office/drawing/2014/main" id="{372117D8-EB78-4FAD-BF18-7B96C201FD9B}"/>
                </a:ext>
              </a:extLst>
            </p:cNvPr>
            <p:cNvCxnSpPr/>
            <p:nvPr/>
          </p:nvCxnSpPr>
          <p:spPr bwMode="auto">
            <a:xfrm flipH="1">
              <a:off x="-2194006" y="317126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10" name="直線矢印コネクタ 109">
              <a:extLst>
                <a:ext uri="{FF2B5EF4-FFF2-40B4-BE49-F238E27FC236}">
                  <a16:creationId xmlns:a16="http://schemas.microsoft.com/office/drawing/2014/main" id="{974E0D9D-8F83-4C77-BD46-5D7039BDDE0C}"/>
                </a:ext>
              </a:extLst>
            </p:cNvPr>
            <p:cNvCxnSpPr/>
            <p:nvPr/>
          </p:nvCxnSpPr>
          <p:spPr bwMode="auto">
            <a:xfrm>
              <a:off x="-2197387" y="3210530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</p:grp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EB76E6FE-3D54-4E02-B464-57C6825AF51B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5776945" y="2119790"/>
            <a:ext cx="218741" cy="190297"/>
            <a:chOff x="5792249" y="5031001"/>
            <a:chExt cx="855980" cy="760413"/>
          </a:xfrm>
        </p:grpSpPr>
        <p:sp>
          <p:nvSpPr>
            <p:cNvPr id="112" name="Freeform 103">
              <a:extLst>
                <a:ext uri="{FF2B5EF4-FFF2-40B4-BE49-F238E27FC236}">
                  <a16:creationId xmlns:a16="http://schemas.microsoft.com/office/drawing/2014/main" id="{280FA807-F376-467E-A2F3-5E7084B5056E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113" name="Freeform 109">
              <a:extLst>
                <a:ext uri="{FF2B5EF4-FFF2-40B4-BE49-F238E27FC236}">
                  <a16:creationId xmlns:a16="http://schemas.microsoft.com/office/drawing/2014/main" id="{2241C825-2E19-4636-9F2A-4FCF2C1A85ED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F003DB65-13CA-4552-810B-7553633F77B2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5766089" y="2511756"/>
            <a:ext cx="218741" cy="190297"/>
            <a:chOff x="5792249" y="5031001"/>
            <a:chExt cx="855980" cy="760413"/>
          </a:xfrm>
        </p:grpSpPr>
        <p:sp>
          <p:nvSpPr>
            <p:cNvPr id="115" name="Freeform 103">
              <a:extLst>
                <a:ext uri="{FF2B5EF4-FFF2-40B4-BE49-F238E27FC236}">
                  <a16:creationId xmlns:a16="http://schemas.microsoft.com/office/drawing/2014/main" id="{526325F8-DE23-4D15-BDF8-FD521D923D03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116" name="Freeform 109">
              <a:extLst>
                <a:ext uri="{FF2B5EF4-FFF2-40B4-BE49-F238E27FC236}">
                  <a16:creationId xmlns:a16="http://schemas.microsoft.com/office/drawing/2014/main" id="{26690378-89A7-40BE-A054-A5305FA00D93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A36858F8-03E5-4038-BF6E-EF8B7F5327D4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5108196" y="2349362"/>
            <a:ext cx="218741" cy="190297"/>
            <a:chOff x="5792249" y="5031001"/>
            <a:chExt cx="855980" cy="760413"/>
          </a:xfrm>
        </p:grpSpPr>
        <p:sp>
          <p:nvSpPr>
            <p:cNvPr id="118" name="Freeform 103">
              <a:extLst>
                <a:ext uri="{FF2B5EF4-FFF2-40B4-BE49-F238E27FC236}">
                  <a16:creationId xmlns:a16="http://schemas.microsoft.com/office/drawing/2014/main" id="{9AE21E5D-C033-4B37-B960-41E4C462E4D0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792249" y="5031001"/>
              <a:ext cx="855980" cy="760413"/>
            </a:xfrm>
            <a:custGeom>
              <a:avLst/>
              <a:gdLst>
                <a:gd name="T0" fmla="*/ 1127 w 1141"/>
                <a:gd name="T1" fmla="*/ 434 h 1014"/>
                <a:gd name="T2" fmla="*/ 489 w 1141"/>
                <a:gd name="T3" fmla="*/ 0 h 1014"/>
                <a:gd name="T4" fmla="*/ 119 w 1141"/>
                <a:gd name="T5" fmla="*/ 109 h 1014"/>
                <a:gd name="T6" fmla="*/ 0 w 1141"/>
                <a:gd name="T7" fmla="*/ 334 h 1014"/>
                <a:gd name="T8" fmla="*/ 200 w 1141"/>
                <a:gd name="T9" fmla="*/ 596 h 1014"/>
                <a:gd name="T10" fmla="*/ 308 w 1141"/>
                <a:gd name="T11" fmla="*/ 737 h 1014"/>
                <a:gd name="T12" fmla="*/ 378 w 1141"/>
                <a:gd name="T13" fmla="*/ 751 h 1014"/>
                <a:gd name="T14" fmla="*/ 489 w 1141"/>
                <a:gd name="T15" fmla="*/ 750 h 1014"/>
                <a:gd name="T16" fmla="*/ 611 w 1141"/>
                <a:gd name="T17" fmla="*/ 980 h 1014"/>
                <a:gd name="T18" fmla="*/ 669 w 1141"/>
                <a:gd name="T19" fmla="*/ 1014 h 1014"/>
                <a:gd name="T20" fmla="*/ 704 w 1141"/>
                <a:gd name="T21" fmla="*/ 1014 h 1014"/>
                <a:gd name="T22" fmla="*/ 743 w 1141"/>
                <a:gd name="T23" fmla="*/ 963 h 1014"/>
                <a:gd name="T24" fmla="*/ 713 w 1141"/>
                <a:gd name="T25" fmla="*/ 864 h 1014"/>
                <a:gd name="T26" fmla="*/ 790 w 1141"/>
                <a:gd name="T27" fmla="*/ 875 h 1014"/>
                <a:gd name="T28" fmla="*/ 1036 w 1141"/>
                <a:gd name="T29" fmla="*/ 711 h 1014"/>
                <a:gd name="T30" fmla="*/ 1141 w 1141"/>
                <a:gd name="T31" fmla="*/ 516 h 1014"/>
                <a:gd name="T32" fmla="*/ 1127 w 1141"/>
                <a:gd name="T33" fmla="*/ 434 h 10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41" h="1014">
                  <a:moveTo>
                    <a:pt x="1127" y="434"/>
                  </a:moveTo>
                  <a:cubicBezTo>
                    <a:pt x="1013" y="146"/>
                    <a:pt x="799" y="0"/>
                    <a:pt x="489" y="0"/>
                  </a:cubicBezTo>
                  <a:cubicBezTo>
                    <a:pt x="349" y="0"/>
                    <a:pt x="214" y="40"/>
                    <a:pt x="119" y="109"/>
                  </a:cubicBezTo>
                  <a:cubicBezTo>
                    <a:pt x="46" y="160"/>
                    <a:pt x="0" y="245"/>
                    <a:pt x="0" y="334"/>
                  </a:cubicBezTo>
                  <a:cubicBezTo>
                    <a:pt x="0" y="456"/>
                    <a:pt x="83" y="564"/>
                    <a:pt x="200" y="596"/>
                  </a:cubicBezTo>
                  <a:cubicBezTo>
                    <a:pt x="208" y="660"/>
                    <a:pt x="250" y="713"/>
                    <a:pt x="308" y="737"/>
                  </a:cubicBezTo>
                  <a:cubicBezTo>
                    <a:pt x="309" y="737"/>
                    <a:pt x="343" y="751"/>
                    <a:pt x="378" y="751"/>
                  </a:cubicBezTo>
                  <a:cubicBezTo>
                    <a:pt x="384" y="751"/>
                    <a:pt x="489" y="750"/>
                    <a:pt x="489" y="750"/>
                  </a:cubicBezTo>
                  <a:cubicBezTo>
                    <a:pt x="611" y="980"/>
                    <a:pt x="611" y="980"/>
                    <a:pt x="611" y="980"/>
                  </a:cubicBezTo>
                  <a:cubicBezTo>
                    <a:pt x="621" y="999"/>
                    <a:pt x="646" y="1014"/>
                    <a:pt x="669" y="1014"/>
                  </a:cubicBezTo>
                  <a:cubicBezTo>
                    <a:pt x="704" y="1014"/>
                    <a:pt x="704" y="1014"/>
                    <a:pt x="704" y="1014"/>
                  </a:cubicBezTo>
                  <a:cubicBezTo>
                    <a:pt x="745" y="1012"/>
                    <a:pt x="747" y="977"/>
                    <a:pt x="743" y="963"/>
                  </a:cubicBezTo>
                  <a:cubicBezTo>
                    <a:pt x="713" y="864"/>
                    <a:pt x="713" y="864"/>
                    <a:pt x="713" y="864"/>
                  </a:cubicBezTo>
                  <a:cubicBezTo>
                    <a:pt x="737" y="871"/>
                    <a:pt x="763" y="875"/>
                    <a:pt x="790" y="875"/>
                  </a:cubicBezTo>
                  <a:cubicBezTo>
                    <a:pt x="901" y="875"/>
                    <a:pt x="996" y="807"/>
                    <a:pt x="1036" y="711"/>
                  </a:cubicBezTo>
                  <a:cubicBezTo>
                    <a:pt x="1099" y="669"/>
                    <a:pt x="1141" y="597"/>
                    <a:pt x="1141" y="516"/>
                  </a:cubicBezTo>
                  <a:cubicBezTo>
                    <a:pt x="1141" y="490"/>
                    <a:pt x="1135" y="459"/>
                    <a:pt x="1127" y="43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  <p:sp>
          <p:nvSpPr>
            <p:cNvPr id="119" name="Freeform 109">
              <a:extLst>
                <a:ext uri="{FF2B5EF4-FFF2-40B4-BE49-F238E27FC236}">
                  <a16:creationId xmlns:a16="http://schemas.microsoft.com/office/drawing/2014/main" id="{F2617384-AFB3-4F4D-9931-80B774D35C1C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5822412" y="5061164"/>
              <a:ext cx="795655" cy="700405"/>
            </a:xfrm>
            <a:custGeom>
              <a:avLst/>
              <a:gdLst/>
              <a:ahLst/>
              <a:cxnLst/>
              <a:rect l="l" t="t" r="r" b="b"/>
              <a:pathLst>
                <a:path w="3978275" h="3502025">
                  <a:moveTo>
                    <a:pt x="1852612" y="2662237"/>
                  </a:moveTo>
                  <a:cubicBezTo>
                    <a:pt x="1852612" y="2662237"/>
                    <a:pt x="1852612" y="2662237"/>
                    <a:pt x="2242054" y="2662237"/>
                  </a:cubicBezTo>
                  <a:lnTo>
                    <a:pt x="2489200" y="3502025"/>
                  </a:lnTo>
                  <a:cubicBezTo>
                    <a:pt x="2489200" y="3502025"/>
                    <a:pt x="2489200" y="3502025"/>
                    <a:pt x="2358138" y="3502025"/>
                  </a:cubicBezTo>
                  <a:cubicBezTo>
                    <a:pt x="2328181" y="3502025"/>
                    <a:pt x="2286990" y="3479531"/>
                    <a:pt x="2272011" y="3453287"/>
                  </a:cubicBezTo>
                  <a:cubicBezTo>
                    <a:pt x="2272011" y="3453287"/>
                    <a:pt x="2272011" y="3453287"/>
                    <a:pt x="1852612" y="2662237"/>
                  </a:cubicBezTo>
                  <a:close/>
                  <a:moveTo>
                    <a:pt x="3505200" y="2620962"/>
                  </a:moveTo>
                  <a:cubicBezTo>
                    <a:pt x="3351497" y="2837722"/>
                    <a:pt x="3096574" y="2979737"/>
                    <a:pt x="2811661" y="2979737"/>
                  </a:cubicBezTo>
                  <a:cubicBezTo>
                    <a:pt x="2691697" y="2979737"/>
                    <a:pt x="2575482" y="2953577"/>
                    <a:pt x="2470514" y="2908730"/>
                  </a:cubicBezTo>
                  <a:cubicBezTo>
                    <a:pt x="2470509" y="2908715"/>
                    <a:pt x="2469930" y="2906810"/>
                    <a:pt x="2395537" y="2662072"/>
                  </a:cubicBezTo>
                  <a:cubicBezTo>
                    <a:pt x="2395659" y="2662072"/>
                    <a:pt x="3235283" y="2665809"/>
                    <a:pt x="3246529" y="2665809"/>
                  </a:cubicBezTo>
                  <a:cubicBezTo>
                    <a:pt x="3336501" y="2665809"/>
                    <a:pt x="3422725" y="2647123"/>
                    <a:pt x="3505200" y="2620962"/>
                  </a:cubicBezTo>
                  <a:close/>
                  <a:moveTo>
                    <a:pt x="3179620" y="1338793"/>
                  </a:moveTo>
                  <a:cubicBezTo>
                    <a:pt x="3138375" y="1335044"/>
                    <a:pt x="3100880" y="1365041"/>
                    <a:pt x="3097130" y="1402538"/>
                  </a:cubicBezTo>
                  <a:cubicBezTo>
                    <a:pt x="3055885" y="1800002"/>
                    <a:pt x="2669681" y="1946239"/>
                    <a:pt x="2437209" y="1946239"/>
                  </a:cubicBezTo>
                  <a:cubicBezTo>
                    <a:pt x="2437174" y="1946239"/>
                    <a:pt x="2432681" y="1946239"/>
                    <a:pt x="1829782" y="1946239"/>
                  </a:cubicBezTo>
                  <a:cubicBezTo>
                    <a:pt x="1772141" y="1945345"/>
                    <a:pt x="1667345" y="1945345"/>
                    <a:pt x="1476813" y="1945345"/>
                  </a:cubicBezTo>
                  <a:cubicBezTo>
                    <a:pt x="1469319" y="1949096"/>
                    <a:pt x="1379388" y="1949096"/>
                    <a:pt x="1315687" y="1844047"/>
                  </a:cubicBezTo>
                  <a:cubicBezTo>
                    <a:pt x="1293205" y="1806530"/>
                    <a:pt x="1248239" y="1795274"/>
                    <a:pt x="1210768" y="1817785"/>
                  </a:cubicBezTo>
                  <a:cubicBezTo>
                    <a:pt x="1177044" y="1840296"/>
                    <a:pt x="1165803" y="1885317"/>
                    <a:pt x="1188285" y="1919082"/>
                  </a:cubicBezTo>
                  <a:cubicBezTo>
                    <a:pt x="1214515" y="1967855"/>
                    <a:pt x="1248239" y="2001621"/>
                    <a:pt x="1281963" y="2027883"/>
                  </a:cubicBezTo>
                  <a:cubicBezTo>
                    <a:pt x="1248239" y="2057897"/>
                    <a:pt x="1218262" y="2095415"/>
                    <a:pt x="1192033" y="2147939"/>
                  </a:cubicBezTo>
                  <a:cubicBezTo>
                    <a:pt x="1177044" y="2185457"/>
                    <a:pt x="1195780" y="2226726"/>
                    <a:pt x="1229504" y="2245485"/>
                  </a:cubicBezTo>
                  <a:cubicBezTo>
                    <a:pt x="1274469" y="2271747"/>
                    <a:pt x="1315687" y="2237982"/>
                    <a:pt x="1330676" y="2211719"/>
                  </a:cubicBezTo>
                  <a:cubicBezTo>
                    <a:pt x="1375641" y="2110422"/>
                    <a:pt x="1443089" y="2095415"/>
                    <a:pt x="1446836" y="2095415"/>
                  </a:cubicBezTo>
                  <a:cubicBezTo>
                    <a:pt x="1454335" y="2095415"/>
                    <a:pt x="1671664" y="2095415"/>
                    <a:pt x="1900238" y="2095415"/>
                  </a:cubicBezTo>
                  <a:cubicBezTo>
                    <a:pt x="2160062" y="2096225"/>
                    <a:pt x="2437118" y="2096225"/>
                    <a:pt x="2437209" y="2096225"/>
                  </a:cubicBezTo>
                  <a:cubicBezTo>
                    <a:pt x="2628436" y="2096225"/>
                    <a:pt x="2902154" y="2013733"/>
                    <a:pt x="3078382" y="1811251"/>
                  </a:cubicBezTo>
                  <a:cubicBezTo>
                    <a:pt x="3115878" y="1852497"/>
                    <a:pt x="3175871" y="1912492"/>
                    <a:pt x="3209617" y="1946239"/>
                  </a:cubicBezTo>
                  <a:cubicBezTo>
                    <a:pt x="3292081" y="2028706"/>
                    <a:pt x="3220910" y="2186119"/>
                    <a:pt x="3220866" y="2186217"/>
                  </a:cubicBezTo>
                  <a:cubicBezTo>
                    <a:pt x="3202118" y="2223714"/>
                    <a:pt x="3217116" y="2268710"/>
                    <a:pt x="3254611" y="2283708"/>
                  </a:cubicBezTo>
                  <a:cubicBezTo>
                    <a:pt x="3303356" y="2306206"/>
                    <a:pt x="3340851" y="2276209"/>
                    <a:pt x="3355849" y="2249961"/>
                  </a:cubicBezTo>
                  <a:cubicBezTo>
                    <a:pt x="3359599" y="2242462"/>
                    <a:pt x="3404594" y="2141221"/>
                    <a:pt x="3397094" y="2028731"/>
                  </a:cubicBezTo>
                  <a:cubicBezTo>
                    <a:pt x="3479584" y="2039980"/>
                    <a:pt x="3558325" y="2013733"/>
                    <a:pt x="3637066" y="1949988"/>
                  </a:cubicBezTo>
                  <a:cubicBezTo>
                    <a:pt x="3670812" y="1923741"/>
                    <a:pt x="3674561" y="1878745"/>
                    <a:pt x="3648314" y="1844998"/>
                  </a:cubicBezTo>
                  <a:cubicBezTo>
                    <a:pt x="3622068" y="1811251"/>
                    <a:pt x="3577073" y="1807501"/>
                    <a:pt x="3543327" y="1833749"/>
                  </a:cubicBezTo>
                  <a:cubicBezTo>
                    <a:pt x="3442089" y="1912492"/>
                    <a:pt x="3367098" y="1882495"/>
                    <a:pt x="3314604" y="1841248"/>
                  </a:cubicBezTo>
                  <a:cubicBezTo>
                    <a:pt x="3269610" y="1803752"/>
                    <a:pt x="3198368" y="1721259"/>
                    <a:pt x="3164622" y="1683763"/>
                  </a:cubicBezTo>
                  <a:cubicBezTo>
                    <a:pt x="3205867" y="1608769"/>
                    <a:pt x="3235864" y="1522527"/>
                    <a:pt x="3247112" y="1421286"/>
                  </a:cubicBezTo>
                  <a:cubicBezTo>
                    <a:pt x="3250862" y="1380040"/>
                    <a:pt x="3220866" y="1342543"/>
                    <a:pt x="3179620" y="1338793"/>
                  </a:cubicBezTo>
                  <a:close/>
                  <a:moveTo>
                    <a:pt x="854075" y="138112"/>
                  </a:moveTo>
                  <a:lnTo>
                    <a:pt x="850325" y="141872"/>
                  </a:lnTo>
                  <a:cubicBezTo>
                    <a:pt x="794068" y="228349"/>
                    <a:pt x="760313" y="326105"/>
                    <a:pt x="737810" y="423862"/>
                  </a:cubicBezTo>
                  <a:cubicBezTo>
                    <a:pt x="689054" y="356184"/>
                    <a:pt x="632797" y="303546"/>
                    <a:pt x="565288" y="273467"/>
                  </a:cubicBezTo>
                  <a:cubicBezTo>
                    <a:pt x="561538" y="273467"/>
                    <a:pt x="557787" y="273467"/>
                    <a:pt x="554037" y="273467"/>
                  </a:cubicBezTo>
                  <a:cubicBezTo>
                    <a:pt x="647799" y="220829"/>
                    <a:pt x="749062" y="175710"/>
                    <a:pt x="854075" y="138112"/>
                  </a:cubicBezTo>
                  <a:close/>
                  <a:moveTo>
                    <a:pt x="1399638" y="44165"/>
                  </a:moveTo>
                  <a:cubicBezTo>
                    <a:pt x="1504039" y="48910"/>
                    <a:pt x="1592622" y="82657"/>
                    <a:pt x="1668551" y="150151"/>
                  </a:cubicBezTo>
                  <a:cubicBezTo>
                    <a:pt x="1901023" y="352632"/>
                    <a:pt x="1904772" y="791341"/>
                    <a:pt x="1904772" y="795093"/>
                  </a:cubicBezTo>
                  <a:cubicBezTo>
                    <a:pt x="1904772" y="836339"/>
                    <a:pt x="1938518" y="870086"/>
                    <a:pt x="1979764" y="870086"/>
                  </a:cubicBezTo>
                  <a:cubicBezTo>
                    <a:pt x="2021009" y="870086"/>
                    <a:pt x="2054755" y="836339"/>
                    <a:pt x="2054755" y="795093"/>
                  </a:cubicBezTo>
                  <a:cubicBezTo>
                    <a:pt x="2054755" y="585112"/>
                    <a:pt x="2122246" y="408877"/>
                    <a:pt x="2234733" y="303887"/>
                  </a:cubicBezTo>
                  <a:cubicBezTo>
                    <a:pt x="2328472" y="221394"/>
                    <a:pt x="2448458" y="187648"/>
                    <a:pt x="2598440" y="206396"/>
                  </a:cubicBezTo>
                  <a:cubicBezTo>
                    <a:pt x="3040887" y="255141"/>
                    <a:pt x="3093380" y="832589"/>
                    <a:pt x="3097130" y="896333"/>
                  </a:cubicBezTo>
                  <a:cubicBezTo>
                    <a:pt x="3100880" y="937580"/>
                    <a:pt x="3130876" y="967577"/>
                    <a:pt x="3175871" y="967577"/>
                  </a:cubicBezTo>
                  <a:cubicBezTo>
                    <a:pt x="3217116" y="963827"/>
                    <a:pt x="3247112" y="930080"/>
                    <a:pt x="3247112" y="888834"/>
                  </a:cubicBezTo>
                  <a:cubicBezTo>
                    <a:pt x="3235864" y="731348"/>
                    <a:pt x="3190869" y="562614"/>
                    <a:pt x="3115878" y="420126"/>
                  </a:cubicBezTo>
                  <a:cubicBezTo>
                    <a:pt x="3265860" y="528867"/>
                    <a:pt x="3528329" y="821340"/>
                    <a:pt x="3535828" y="828839"/>
                  </a:cubicBezTo>
                  <a:cubicBezTo>
                    <a:pt x="3543327" y="840088"/>
                    <a:pt x="3734554" y="1065068"/>
                    <a:pt x="3644565" y="1571273"/>
                  </a:cubicBezTo>
                  <a:cubicBezTo>
                    <a:pt x="3637066" y="1608769"/>
                    <a:pt x="3663312" y="1650016"/>
                    <a:pt x="3704558" y="1657515"/>
                  </a:cubicBezTo>
                  <a:cubicBezTo>
                    <a:pt x="3753302" y="1665014"/>
                    <a:pt x="3783298" y="1631267"/>
                    <a:pt x="3790797" y="1597520"/>
                  </a:cubicBezTo>
                  <a:cubicBezTo>
                    <a:pt x="3813295" y="1470032"/>
                    <a:pt x="3817044" y="1361291"/>
                    <a:pt x="3813295" y="1263800"/>
                  </a:cubicBezTo>
                  <a:cubicBezTo>
                    <a:pt x="3974526" y="1578772"/>
                    <a:pt x="3978275" y="1698761"/>
                    <a:pt x="3978275" y="1785003"/>
                  </a:cubicBezTo>
                  <a:cubicBezTo>
                    <a:pt x="3978275" y="2186217"/>
                    <a:pt x="3652064" y="2516187"/>
                    <a:pt x="3247112" y="2516187"/>
                  </a:cubicBezTo>
                  <a:cubicBezTo>
                    <a:pt x="3239613" y="2516187"/>
                    <a:pt x="2399714" y="2516187"/>
                    <a:pt x="1829782" y="2516187"/>
                  </a:cubicBezTo>
                  <a:cubicBezTo>
                    <a:pt x="1538297" y="2515611"/>
                    <a:pt x="1319490" y="2515611"/>
                    <a:pt x="1319434" y="2515611"/>
                  </a:cubicBezTo>
                  <a:cubicBezTo>
                    <a:pt x="944723" y="2519363"/>
                    <a:pt x="749872" y="2271747"/>
                    <a:pt x="746125" y="1997869"/>
                  </a:cubicBezTo>
                  <a:cubicBezTo>
                    <a:pt x="746125" y="1708984"/>
                    <a:pt x="982194" y="1476375"/>
                    <a:pt x="1266975" y="1476375"/>
                  </a:cubicBezTo>
                  <a:cubicBezTo>
                    <a:pt x="1267013" y="1476375"/>
                    <a:pt x="1271923" y="1476375"/>
                    <a:pt x="1900238" y="1476375"/>
                  </a:cubicBezTo>
                  <a:cubicBezTo>
                    <a:pt x="1900238" y="1476385"/>
                    <a:pt x="1900238" y="1476484"/>
                    <a:pt x="1900238" y="1477531"/>
                  </a:cubicBezTo>
                  <a:cubicBezTo>
                    <a:pt x="1980789" y="1477531"/>
                    <a:pt x="2153430" y="1477531"/>
                    <a:pt x="2523449" y="1477531"/>
                  </a:cubicBezTo>
                  <a:cubicBezTo>
                    <a:pt x="2564694" y="1477531"/>
                    <a:pt x="2598440" y="1443784"/>
                    <a:pt x="2598440" y="1402538"/>
                  </a:cubicBezTo>
                  <a:cubicBezTo>
                    <a:pt x="2598440" y="1361291"/>
                    <a:pt x="2564694" y="1327544"/>
                    <a:pt x="2523449" y="1327544"/>
                  </a:cubicBezTo>
                  <a:cubicBezTo>
                    <a:pt x="2523418" y="1327544"/>
                    <a:pt x="2521457" y="1327544"/>
                    <a:pt x="2392214" y="1327544"/>
                  </a:cubicBezTo>
                  <a:cubicBezTo>
                    <a:pt x="2632186" y="1132562"/>
                    <a:pt x="2632186" y="757596"/>
                    <a:pt x="2628436" y="708850"/>
                  </a:cubicBezTo>
                  <a:cubicBezTo>
                    <a:pt x="2624686" y="667604"/>
                    <a:pt x="2583442" y="637607"/>
                    <a:pt x="2549696" y="637607"/>
                  </a:cubicBezTo>
                  <a:cubicBezTo>
                    <a:pt x="2508450" y="641356"/>
                    <a:pt x="2474704" y="675103"/>
                    <a:pt x="2478454" y="716350"/>
                  </a:cubicBezTo>
                  <a:cubicBezTo>
                    <a:pt x="2478454" y="720099"/>
                    <a:pt x="2497202" y="1012573"/>
                    <a:pt x="2324722" y="1188807"/>
                  </a:cubicBezTo>
                  <a:cubicBezTo>
                    <a:pt x="2174763" y="1346269"/>
                    <a:pt x="1938590" y="1327550"/>
                    <a:pt x="1938518" y="1327544"/>
                  </a:cubicBezTo>
                  <a:cubicBezTo>
                    <a:pt x="1424830" y="1316295"/>
                    <a:pt x="1409832" y="738848"/>
                    <a:pt x="1409832" y="712600"/>
                  </a:cubicBezTo>
                  <a:cubicBezTo>
                    <a:pt x="1409832" y="671354"/>
                    <a:pt x="1376086" y="637607"/>
                    <a:pt x="1334841" y="637607"/>
                  </a:cubicBezTo>
                  <a:cubicBezTo>
                    <a:pt x="1293596" y="641356"/>
                    <a:pt x="1259850" y="671354"/>
                    <a:pt x="1259850" y="712600"/>
                  </a:cubicBezTo>
                  <a:cubicBezTo>
                    <a:pt x="1263599" y="885084"/>
                    <a:pt x="1327342" y="1158810"/>
                    <a:pt x="1522318" y="1327544"/>
                  </a:cubicBezTo>
                  <a:cubicBezTo>
                    <a:pt x="1522289" y="1327544"/>
                    <a:pt x="1519552" y="1327544"/>
                    <a:pt x="1267349" y="1327544"/>
                  </a:cubicBezTo>
                  <a:cubicBezTo>
                    <a:pt x="1083621" y="1327544"/>
                    <a:pt x="914891" y="1402538"/>
                    <a:pt x="794905" y="1526277"/>
                  </a:cubicBezTo>
                  <a:cubicBezTo>
                    <a:pt x="753660" y="1511278"/>
                    <a:pt x="434948" y="1383789"/>
                    <a:pt x="416200" y="945079"/>
                  </a:cubicBezTo>
                  <a:cubicBezTo>
                    <a:pt x="416200" y="907582"/>
                    <a:pt x="382454" y="873835"/>
                    <a:pt x="341209" y="873835"/>
                  </a:cubicBezTo>
                  <a:cubicBezTo>
                    <a:pt x="299964" y="877585"/>
                    <a:pt x="266218" y="911332"/>
                    <a:pt x="269968" y="952578"/>
                  </a:cubicBezTo>
                  <a:cubicBezTo>
                    <a:pt x="288715" y="1406287"/>
                    <a:pt x="573681" y="1590021"/>
                    <a:pt x="701166" y="1646266"/>
                  </a:cubicBezTo>
                  <a:cubicBezTo>
                    <a:pt x="648672" y="1732508"/>
                    <a:pt x="614926" y="1826250"/>
                    <a:pt x="607427" y="1927490"/>
                  </a:cubicBezTo>
                  <a:cubicBezTo>
                    <a:pt x="251220" y="1815001"/>
                    <a:pt x="0" y="1481281"/>
                    <a:pt x="0" y="1102565"/>
                  </a:cubicBezTo>
                  <a:cubicBezTo>
                    <a:pt x="0" y="828839"/>
                    <a:pt x="131234" y="573863"/>
                    <a:pt x="344959" y="412627"/>
                  </a:cubicBezTo>
                  <a:cubicBezTo>
                    <a:pt x="449946" y="330135"/>
                    <a:pt x="693667" y="483871"/>
                    <a:pt x="719914" y="727599"/>
                  </a:cubicBezTo>
                  <a:cubicBezTo>
                    <a:pt x="727413" y="896333"/>
                    <a:pt x="757410" y="1023822"/>
                    <a:pt x="761159" y="1035071"/>
                  </a:cubicBezTo>
                  <a:cubicBezTo>
                    <a:pt x="768658" y="1068818"/>
                    <a:pt x="798655" y="1091316"/>
                    <a:pt x="832401" y="1091316"/>
                  </a:cubicBezTo>
                  <a:cubicBezTo>
                    <a:pt x="892394" y="1087566"/>
                    <a:pt x="914891" y="1038820"/>
                    <a:pt x="907392" y="997574"/>
                  </a:cubicBezTo>
                  <a:cubicBezTo>
                    <a:pt x="903642" y="993823"/>
                    <a:pt x="787406" y="502618"/>
                    <a:pt x="974884" y="228894"/>
                  </a:cubicBezTo>
                  <a:cubicBezTo>
                    <a:pt x="1046125" y="123903"/>
                    <a:pt x="1147363" y="67658"/>
                    <a:pt x="1289846" y="48910"/>
                  </a:cubicBezTo>
                  <a:cubicBezTo>
                    <a:pt x="1328279" y="44223"/>
                    <a:pt x="1364837" y="42583"/>
                    <a:pt x="1399638" y="44165"/>
                  </a:cubicBezTo>
                  <a:close/>
                  <a:moveTo>
                    <a:pt x="1717675" y="0"/>
                  </a:moveTo>
                  <a:cubicBezTo>
                    <a:pt x="1942353" y="3744"/>
                    <a:pt x="2155797" y="29953"/>
                    <a:pt x="2354263" y="74882"/>
                  </a:cubicBezTo>
                  <a:cubicBezTo>
                    <a:pt x="2271881" y="97346"/>
                    <a:pt x="2092139" y="172229"/>
                    <a:pt x="1987289" y="396875"/>
                  </a:cubicBezTo>
                  <a:cubicBezTo>
                    <a:pt x="1889928" y="104835"/>
                    <a:pt x="1732654" y="14976"/>
                    <a:pt x="171767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350"/>
            </a:p>
          </p:txBody>
        </p:sp>
      </p:grpSp>
      <p:grpSp>
        <p:nvGrpSpPr>
          <p:cNvPr id="120" name="グループ化 119">
            <a:extLst>
              <a:ext uri="{FF2B5EF4-FFF2-40B4-BE49-F238E27FC236}">
                <a16:creationId xmlns:a16="http://schemas.microsoft.com/office/drawing/2014/main" id="{C2280E61-F40B-466E-B436-A71EDC02654A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845335" y="2165381"/>
            <a:ext cx="266498" cy="290650"/>
            <a:chOff x="863600" y="1071563"/>
            <a:chExt cx="823913" cy="917575"/>
          </a:xfrm>
        </p:grpSpPr>
        <p:sp>
          <p:nvSpPr>
            <p:cNvPr id="121" name="フリーフォーム 456">
              <a:extLst>
                <a:ext uri="{FF2B5EF4-FFF2-40B4-BE49-F238E27FC236}">
                  <a16:creationId xmlns:a16="http://schemas.microsoft.com/office/drawing/2014/main" id="{93BDC323-55BC-4736-BF8E-96B318E07C58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122" name="Freeform 19">
              <a:extLst>
                <a:ext uri="{FF2B5EF4-FFF2-40B4-BE49-F238E27FC236}">
                  <a16:creationId xmlns:a16="http://schemas.microsoft.com/office/drawing/2014/main" id="{1DBD0BCD-D6AA-4F11-A438-C8E51B929DC0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3BD04A92-C687-4EDC-85AE-7BA413D20C91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683435" y="1939705"/>
            <a:ext cx="424761" cy="182203"/>
            <a:chOff x="2445771" y="1507894"/>
            <a:chExt cx="1003535" cy="430444"/>
          </a:xfrm>
        </p:grpSpPr>
        <p:sp>
          <p:nvSpPr>
            <p:cNvPr id="124" name="Freeform 30">
              <a:extLst>
                <a:ext uri="{FF2B5EF4-FFF2-40B4-BE49-F238E27FC236}">
                  <a16:creationId xmlns:a16="http://schemas.microsoft.com/office/drawing/2014/main" id="{44BD06CE-AFE6-488D-84DD-1AD26800A77D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2445771" y="1507894"/>
              <a:ext cx="1003535" cy="430444"/>
            </a:xfrm>
            <a:custGeom>
              <a:avLst/>
              <a:gdLst/>
              <a:ahLst/>
              <a:cxnLst/>
              <a:rect l="l" t="t" r="r" b="b"/>
              <a:pathLst>
                <a:path w="1003535" h="430444">
                  <a:moveTo>
                    <a:pt x="845456" y="268518"/>
                  </a:moveTo>
                  <a:cubicBezTo>
                    <a:pt x="890171" y="268518"/>
                    <a:pt x="926419" y="304766"/>
                    <a:pt x="926419" y="349481"/>
                  </a:cubicBezTo>
                  <a:cubicBezTo>
                    <a:pt x="926419" y="394196"/>
                    <a:pt x="890171" y="430444"/>
                    <a:pt x="845456" y="430444"/>
                  </a:cubicBezTo>
                  <a:cubicBezTo>
                    <a:pt x="800741" y="430444"/>
                    <a:pt x="764493" y="394196"/>
                    <a:pt x="764493" y="349481"/>
                  </a:cubicBezTo>
                  <a:cubicBezTo>
                    <a:pt x="764493" y="304766"/>
                    <a:pt x="800741" y="268518"/>
                    <a:pt x="845456" y="268518"/>
                  </a:cubicBezTo>
                  <a:close/>
                  <a:moveTo>
                    <a:pt x="162831" y="268518"/>
                  </a:moveTo>
                  <a:cubicBezTo>
                    <a:pt x="207546" y="268518"/>
                    <a:pt x="243794" y="304766"/>
                    <a:pt x="243794" y="349481"/>
                  </a:cubicBezTo>
                  <a:cubicBezTo>
                    <a:pt x="243794" y="394196"/>
                    <a:pt x="207546" y="430444"/>
                    <a:pt x="162831" y="430444"/>
                  </a:cubicBezTo>
                  <a:cubicBezTo>
                    <a:pt x="118116" y="430444"/>
                    <a:pt x="81868" y="394196"/>
                    <a:pt x="81868" y="349481"/>
                  </a:cubicBezTo>
                  <a:cubicBezTo>
                    <a:pt x="81868" y="304766"/>
                    <a:pt x="118116" y="268518"/>
                    <a:pt x="162831" y="268518"/>
                  </a:cubicBezTo>
                  <a:close/>
                  <a:moveTo>
                    <a:pt x="626756" y="69"/>
                  </a:moveTo>
                  <a:cubicBezTo>
                    <a:pt x="708734" y="-307"/>
                    <a:pt x="790901" y="823"/>
                    <a:pt x="799550" y="4589"/>
                  </a:cubicBezTo>
                  <a:cubicBezTo>
                    <a:pt x="840915" y="23423"/>
                    <a:pt x="896571" y="102523"/>
                    <a:pt x="956738" y="180870"/>
                  </a:cubicBezTo>
                  <a:cubicBezTo>
                    <a:pt x="1016906" y="259216"/>
                    <a:pt x="1001864" y="348109"/>
                    <a:pt x="1001864" y="349616"/>
                  </a:cubicBezTo>
                  <a:cubicBezTo>
                    <a:pt x="1001864" y="359410"/>
                    <a:pt x="991335" y="366943"/>
                    <a:pt x="979301" y="366943"/>
                  </a:cubicBezTo>
                  <a:cubicBezTo>
                    <a:pt x="979293" y="366943"/>
                    <a:pt x="978764" y="366943"/>
                    <a:pt x="945457" y="366943"/>
                  </a:cubicBezTo>
                  <a:cubicBezTo>
                    <a:pt x="946209" y="361670"/>
                    <a:pt x="946961" y="355643"/>
                    <a:pt x="946961" y="349616"/>
                  </a:cubicBezTo>
                  <a:cubicBezTo>
                    <a:pt x="946961" y="293870"/>
                    <a:pt x="901835" y="247916"/>
                    <a:pt x="846180" y="247916"/>
                  </a:cubicBezTo>
                  <a:cubicBezTo>
                    <a:pt x="790525" y="247916"/>
                    <a:pt x="744647" y="293870"/>
                    <a:pt x="744647" y="349616"/>
                  </a:cubicBezTo>
                  <a:cubicBezTo>
                    <a:pt x="744647" y="355643"/>
                    <a:pt x="745399" y="361670"/>
                    <a:pt x="746151" y="366943"/>
                  </a:cubicBezTo>
                  <a:cubicBezTo>
                    <a:pt x="746138" y="366943"/>
                    <a:pt x="743619" y="366943"/>
                    <a:pt x="262552" y="366943"/>
                  </a:cubicBezTo>
                  <a:cubicBezTo>
                    <a:pt x="263304" y="361670"/>
                    <a:pt x="264057" y="355643"/>
                    <a:pt x="264057" y="349616"/>
                  </a:cubicBezTo>
                  <a:cubicBezTo>
                    <a:pt x="264057" y="293870"/>
                    <a:pt x="218931" y="247916"/>
                    <a:pt x="162523" y="247916"/>
                  </a:cubicBezTo>
                  <a:cubicBezTo>
                    <a:pt x="106868" y="247916"/>
                    <a:pt x="61742" y="293870"/>
                    <a:pt x="61742" y="349616"/>
                  </a:cubicBezTo>
                  <a:cubicBezTo>
                    <a:pt x="61742" y="355643"/>
                    <a:pt x="62494" y="361670"/>
                    <a:pt x="63247" y="366943"/>
                  </a:cubicBezTo>
                  <a:cubicBezTo>
                    <a:pt x="63238" y="366943"/>
                    <a:pt x="62651" y="366943"/>
                    <a:pt x="21129" y="366943"/>
                  </a:cubicBezTo>
                  <a:cubicBezTo>
                    <a:pt x="4583" y="366190"/>
                    <a:pt x="-682" y="358656"/>
                    <a:pt x="70" y="345096"/>
                  </a:cubicBezTo>
                  <a:cubicBezTo>
                    <a:pt x="70" y="312703"/>
                    <a:pt x="14360" y="234356"/>
                    <a:pt x="48205" y="210250"/>
                  </a:cubicBezTo>
                  <a:cubicBezTo>
                    <a:pt x="78284" y="187653"/>
                    <a:pt x="264004" y="122128"/>
                    <a:pt x="264057" y="122110"/>
                  </a:cubicBezTo>
                  <a:cubicBezTo>
                    <a:pt x="264109" y="122076"/>
                    <a:pt x="439298" y="9109"/>
                    <a:pt x="455089" y="4589"/>
                  </a:cubicBezTo>
                  <a:cubicBezTo>
                    <a:pt x="462986" y="2329"/>
                    <a:pt x="544777" y="446"/>
                    <a:pt x="626756" y="6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5" name="Oval 36">
              <a:extLst>
                <a:ext uri="{FF2B5EF4-FFF2-40B4-BE49-F238E27FC236}">
                  <a16:creationId xmlns:a16="http://schemas.microsoft.com/office/drawing/2014/main" id="{99AFAE28-6091-4DE3-86BF-F044A966A7EC}"/>
                </a:ext>
              </a:extLst>
            </p:cNvPr>
            <p:cNvSpPr>
              <a:spLocks noChangeAspect="1" noChangeArrowheads="1"/>
            </p:cNvSpPr>
            <p:nvPr/>
          </p:nvSpPr>
          <p:spPr bwMode="gray">
            <a:xfrm>
              <a:off x="2568913" y="1544638"/>
              <a:ext cx="762001" cy="354013"/>
            </a:xfrm>
            <a:custGeom>
              <a:avLst/>
              <a:gdLst/>
              <a:ahLst/>
              <a:cxnLst/>
              <a:rect l="l" t="t" r="r" b="b"/>
              <a:pathLst>
                <a:path w="762001" h="354013">
                  <a:moveTo>
                    <a:pt x="722313" y="271463"/>
                  </a:moveTo>
                  <a:cubicBezTo>
                    <a:pt x="744232" y="271463"/>
                    <a:pt x="762001" y="289942"/>
                    <a:pt x="762001" y="312738"/>
                  </a:cubicBezTo>
                  <a:cubicBezTo>
                    <a:pt x="762001" y="335534"/>
                    <a:pt x="744232" y="354013"/>
                    <a:pt x="722313" y="354013"/>
                  </a:cubicBezTo>
                  <a:cubicBezTo>
                    <a:pt x="700394" y="354013"/>
                    <a:pt x="682625" y="335534"/>
                    <a:pt x="682625" y="312738"/>
                  </a:cubicBezTo>
                  <a:cubicBezTo>
                    <a:pt x="682625" y="289942"/>
                    <a:pt x="700394" y="271463"/>
                    <a:pt x="722313" y="271463"/>
                  </a:cubicBezTo>
                  <a:close/>
                  <a:moveTo>
                    <a:pt x="39688" y="271463"/>
                  </a:moveTo>
                  <a:cubicBezTo>
                    <a:pt x="61607" y="271463"/>
                    <a:pt x="79376" y="289942"/>
                    <a:pt x="79376" y="312738"/>
                  </a:cubicBezTo>
                  <a:cubicBezTo>
                    <a:pt x="79376" y="335534"/>
                    <a:pt x="61607" y="354013"/>
                    <a:pt x="39688" y="354013"/>
                  </a:cubicBezTo>
                  <a:cubicBezTo>
                    <a:pt x="17769" y="354013"/>
                    <a:pt x="0" y="335534"/>
                    <a:pt x="0" y="312738"/>
                  </a:cubicBezTo>
                  <a:cubicBezTo>
                    <a:pt x="0" y="289942"/>
                    <a:pt x="17769" y="271463"/>
                    <a:pt x="39688" y="271463"/>
                  </a:cubicBezTo>
                  <a:close/>
                  <a:moveTo>
                    <a:pt x="558800" y="0"/>
                  </a:moveTo>
                  <a:cubicBezTo>
                    <a:pt x="558810" y="0"/>
                    <a:pt x="559723" y="0"/>
                    <a:pt x="646781" y="0"/>
                  </a:cubicBezTo>
                  <a:cubicBezTo>
                    <a:pt x="659565" y="0"/>
                    <a:pt x="676108" y="7582"/>
                    <a:pt x="683628" y="17439"/>
                  </a:cubicBezTo>
                  <a:cubicBezTo>
                    <a:pt x="683634" y="17446"/>
                    <a:pt x="684189" y="18140"/>
                    <a:pt x="737018" y="84161"/>
                  </a:cubicBezTo>
                  <a:cubicBezTo>
                    <a:pt x="744538" y="94018"/>
                    <a:pt x="740778" y="101600"/>
                    <a:pt x="728747" y="101600"/>
                  </a:cubicBezTo>
                  <a:cubicBezTo>
                    <a:pt x="728736" y="101600"/>
                    <a:pt x="727407" y="101600"/>
                    <a:pt x="558800" y="101600"/>
                  </a:cubicBezTo>
                  <a:cubicBezTo>
                    <a:pt x="558800" y="101588"/>
                    <a:pt x="558800" y="100520"/>
                    <a:pt x="558800" y="0"/>
                  </a:cubicBezTo>
                  <a:close/>
                  <a:moveTo>
                    <a:pt x="377544" y="0"/>
                  </a:moveTo>
                  <a:cubicBezTo>
                    <a:pt x="377557" y="0"/>
                    <a:pt x="378927" y="0"/>
                    <a:pt x="522288" y="0"/>
                  </a:cubicBezTo>
                  <a:cubicBezTo>
                    <a:pt x="522288" y="16"/>
                    <a:pt x="522288" y="1287"/>
                    <a:pt x="522288" y="101600"/>
                  </a:cubicBezTo>
                  <a:cubicBezTo>
                    <a:pt x="522274" y="101600"/>
                    <a:pt x="520214" y="101600"/>
                    <a:pt x="223800" y="101600"/>
                  </a:cubicBezTo>
                  <a:lnTo>
                    <a:pt x="213206" y="98093"/>
                  </a:lnTo>
                  <a:lnTo>
                    <a:pt x="220050" y="89469"/>
                  </a:lnTo>
                  <a:cubicBezTo>
                    <a:pt x="220060" y="89462"/>
                    <a:pt x="221149" y="88737"/>
                    <a:pt x="336295" y="12131"/>
                  </a:cubicBezTo>
                  <a:cubicBezTo>
                    <a:pt x="346795" y="5307"/>
                    <a:pt x="364794" y="0"/>
                    <a:pt x="3775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6273F78B-E14A-495A-AA3A-8E05ED60CA90}"/>
              </a:ext>
            </a:extLst>
          </p:cNvPr>
          <p:cNvGrpSpPr>
            <a:grpSpLocks noChangeAspect="1"/>
          </p:cNvGrpSpPr>
          <p:nvPr/>
        </p:nvGrpSpPr>
        <p:grpSpPr>
          <a:xfrm>
            <a:off x="6309675" y="1903879"/>
            <a:ext cx="328213" cy="357848"/>
            <a:chOff x="-1408114" y="-57152"/>
            <a:chExt cx="6858002" cy="6858002"/>
          </a:xfrm>
        </p:grpSpPr>
        <p:sp>
          <p:nvSpPr>
            <p:cNvPr id="127" name="フリーフォーム 462">
              <a:extLst>
                <a:ext uri="{FF2B5EF4-FFF2-40B4-BE49-F238E27FC236}">
                  <a16:creationId xmlns:a16="http://schemas.microsoft.com/office/drawing/2014/main" id="{9FAA7D4B-17CC-4272-8D38-4A1D26D12C29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28" name="Oval 8">
              <a:extLst>
                <a:ext uri="{FF2B5EF4-FFF2-40B4-BE49-F238E27FC236}">
                  <a16:creationId xmlns:a16="http://schemas.microsoft.com/office/drawing/2014/main" id="{8417D8E4-669E-4723-BB5B-E81619DA29DF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A01838F7-40EF-4EAD-9C79-934217FE15EA}"/>
              </a:ext>
            </a:extLst>
          </p:cNvPr>
          <p:cNvGrpSpPr/>
          <p:nvPr/>
        </p:nvGrpSpPr>
        <p:grpSpPr>
          <a:xfrm>
            <a:off x="6317817" y="2332106"/>
            <a:ext cx="311927" cy="288172"/>
            <a:chOff x="4315491" y="-551408"/>
            <a:chExt cx="393613" cy="381000"/>
          </a:xfrm>
        </p:grpSpPr>
        <p:sp>
          <p:nvSpPr>
            <p:cNvPr id="130" name="楕円 129">
              <a:extLst>
                <a:ext uri="{FF2B5EF4-FFF2-40B4-BE49-F238E27FC236}">
                  <a16:creationId xmlns:a16="http://schemas.microsoft.com/office/drawing/2014/main" id="{1D83961B-E021-453C-BCBD-A02E31782427}"/>
                </a:ext>
              </a:extLst>
            </p:cNvPr>
            <p:cNvSpPr/>
            <p:nvPr/>
          </p:nvSpPr>
          <p:spPr bwMode="auto">
            <a:xfrm>
              <a:off x="4315491" y="-551408"/>
              <a:ext cx="393613" cy="38100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b="1" dirty="0">
                <a:latin typeface="+mj-ea"/>
                <a:ea typeface="+mj-ea"/>
              </a:endParaRPr>
            </a:p>
          </p:txBody>
        </p:sp>
        <p:sp>
          <p:nvSpPr>
            <p:cNvPr id="131" name="楕円 130">
              <a:extLst>
                <a:ext uri="{FF2B5EF4-FFF2-40B4-BE49-F238E27FC236}">
                  <a16:creationId xmlns:a16="http://schemas.microsoft.com/office/drawing/2014/main" id="{2EF5B119-6D73-4148-A3B8-23009F41FC29}"/>
                </a:ext>
              </a:extLst>
            </p:cNvPr>
            <p:cNvSpPr/>
            <p:nvPr/>
          </p:nvSpPr>
          <p:spPr bwMode="auto">
            <a:xfrm>
              <a:off x="4389921" y="-479971"/>
              <a:ext cx="241398" cy="234131"/>
            </a:xfrm>
            <a:prstGeom prst="ellips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b="1" dirty="0">
                <a:latin typeface="+mj-ea"/>
                <a:ea typeface="+mj-ea"/>
              </a:endParaRPr>
            </a:p>
          </p:txBody>
        </p:sp>
      </p:grpSp>
      <p:grpSp>
        <p:nvGrpSpPr>
          <p:cNvPr id="132" name="グループ化 131">
            <a:extLst>
              <a:ext uri="{FF2B5EF4-FFF2-40B4-BE49-F238E27FC236}">
                <a16:creationId xmlns:a16="http://schemas.microsoft.com/office/drawing/2014/main" id="{9010D9A7-CC45-4A0F-A040-7798113F3583}"/>
              </a:ext>
            </a:extLst>
          </p:cNvPr>
          <p:cNvGrpSpPr/>
          <p:nvPr/>
        </p:nvGrpSpPr>
        <p:grpSpPr>
          <a:xfrm>
            <a:off x="4152611" y="2290777"/>
            <a:ext cx="588036" cy="82658"/>
            <a:chOff x="-2201658" y="3042627"/>
            <a:chExt cx="623622" cy="167903"/>
          </a:xfrm>
        </p:grpSpPr>
        <p:cxnSp>
          <p:nvCxnSpPr>
            <p:cNvPr id="133" name="直線矢印コネクタ 132">
              <a:extLst>
                <a:ext uri="{FF2B5EF4-FFF2-40B4-BE49-F238E27FC236}">
                  <a16:creationId xmlns:a16="http://schemas.microsoft.com/office/drawing/2014/main" id="{53680BAC-80BC-4D13-B868-09E7E6FE8EDD}"/>
                </a:ext>
              </a:extLst>
            </p:cNvPr>
            <p:cNvCxnSpPr/>
            <p:nvPr/>
          </p:nvCxnSpPr>
          <p:spPr bwMode="auto">
            <a:xfrm>
              <a:off x="-2201658" y="304262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34" name="直線矢印コネクタ 133">
              <a:extLst>
                <a:ext uri="{FF2B5EF4-FFF2-40B4-BE49-F238E27FC236}">
                  <a16:creationId xmlns:a16="http://schemas.microsoft.com/office/drawing/2014/main" id="{AC99DF57-4F64-48E1-9E2E-6377BEE485FB}"/>
                </a:ext>
              </a:extLst>
            </p:cNvPr>
            <p:cNvCxnSpPr/>
            <p:nvPr/>
          </p:nvCxnSpPr>
          <p:spPr bwMode="auto">
            <a:xfrm flipH="1">
              <a:off x="-2195996" y="308272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35" name="直線矢印コネクタ 134">
              <a:extLst>
                <a:ext uri="{FF2B5EF4-FFF2-40B4-BE49-F238E27FC236}">
                  <a16:creationId xmlns:a16="http://schemas.microsoft.com/office/drawing/2014/main" id="{82E4250B-83DA-46A7-A710-151F970AE9F4}"/>
                </a:ext>
              </a:extLst>
            </p:cNvPr>
            <p:cNvCxnSpPr/>
            <p:nvPr/>
          </p:nvCxnSpPr>
          <p:spPr bwMode="auto">
            <a:xfrm>
              <a:off x="-2199668" y="3131167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36" name="直線矢印コネクタ 135">
              <a:extLst>
                <a:ext uri="{FF2B5EF4-FFF2-40B4-BE49-F238E27FC236}">
                  <a16:creationId xmlns:a16="http://schemas.microsoft.com/office/drawing/2014/main" id="{D6DAA858-5152-49B2-B3E3-C54CED53BCDC}"/>
                </a:ext>
              </a:extLst>
            </p:cNvPr>
            <p:cNvCxnSpPr/>
            <p:nvPr/>
          </p:nvCxnSpPr>
          <p:spPr bwMode="auto">
            <a:xfrm flipH="1">
              <a:off x="-2194006" y="3171264"/>
              <a:ext cx="613689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  <p:cxnSp>
          <p:nvCxnSpPr>
            <p:cNvPr id="137" name="直線矢印コネクタ 136">
              <a:extLst>
                <a:ext uri="{FF2B5EF4-FFF2-40B4-BE49-F238E27FC236}">
                  <a16:creationId xmlns:a16="http://schemas.microsoft.com/office/drawing/2014/main" id="{3BF29C16-C58D-401F-94E0-7A51B2C1EF4C}"/>
                </a:ext>
              </a:extLst>
            </p:cNvPr>
            <p:cNvCxnSpPr/>
            <p:nvPr/>
          </p:nvCxnSpPr>
          <p:spPr bwMode="auto">
            <a:xfrm>
              <a:off x="-2197387" y="3210530"/>
              <a:ext cx="619351" cy="0"/>
            </a:xfrm>
            <a:prstGeom prst="straightConnector1">
              <a:avLst/>
            </a:prstGeom>
            <a:solidFill>
              <a:schemeClr val="bg1"/>
            </a:solidFill>
            <a:ln w="9525" cap="flat" cmpd="sng" algn="ctr">
              <a:solidFill>
                <a:schemeClr val="accent6"/>
              </a:solidFill>
              <a:prstDash val="solid"/>
              <a:round/>
              <a:headEnd type="none" w="med" len="med"/>
              <a:tailEnd type="triangle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tx1">
                        <a:alpha val="50000"/>
                      </a:schemeClr>
                    </a:outerShdw>
                  </a:effectLst>
                </a14:hiddenEffects>
              </a:ext>
            </a:extLst>
          </p:spPr>
        </p:cxnSp>
      </p:grpSp>
      <p:grpSp>
        <p:nvGrpSpPr>
          <p:cNvPr id="138" name="グループ化 137">
            <a:extLst>
              <a:ext uri="{FF2B5EF4-FFF2-40B4-BE49-F238E27FC236}">
                <a16:creationId xmlns:a16="http://schemas.microsoft.com/office/drawing/2014/main" id="{EAE4F307-52BC-46EE-8402-EE06544DEE12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3703845" y="2068778"/>
            <a:ext cx="328020" cy="382477"/>
            <a:chOff x="4128369" y="1055687"/>
            <a:chExt cx="812800" cy="947738"/>
          </a:xfrm>
        </p:grpSpPr>
        <p:sp>
          <p:nvSpPr>
            <p:cNvPr id="139" name="フリーフォーム 474">
              <a:extLst>
                <a:ext uri="{FF2B5EF4-FFF2-40B4-BE49-F238E27FC236}">
                  <a16:creationId xmlns:a16="http://schemas.microsoft.com/office/drawing/2014/main" id="{1B8AB72A-9436-40D4-8E14-E416393C7032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4128369" y="1055687"/>
              <a:ext cx="812800" cy="947738"/>
            </a:xfrm>
            <a:custGeom>
              <a:avLst/>
              <a:gdLst>
                <a:gd name="connsiteX0" fmla="*/ 282975 w 812800"/>
                <a:gd name="connsiteY0" fmla="*/ 473075 h 947738"/>
                <a:gd name="connsiteX1" fmla="*/ 406400 w 812800"/>
                <a:gd name="connsiteY1" fmla="*/ 597947 h 947738"/>
                <a:gd name="connsiteX2" fmla="*/ 529825 w 812800"/>
                <a:gd name="connsiteY2" fmla="*/ 473075 h 947738"/>
                <a:gd name="connsiteX3" fmla="*/ 731520 w 812800"/>
                <a:gd name="connsiteY3" fmla="*/ 547547 h 947738"/>
                <a:gd name="connsiteX4" fmla="*/ 812800 w 812800"/>
                <a:gd name="connsiteY4" fmla="*/ 652108 h 947738"/>
                <a:gd name="connsiteX5" fmla="*/ 812800 w 812800"/>
                <a:gd name="connsiteY5" fmla="*/ 927428 h 947738"/>
                <a:gd name="connsiteX6" fmla="*/ 792480 w 812800"/>
                <a:gd name="connsiteY6" fmla="*/ 947738 h 947738"/>
                <a:gd name="connsiteX7" fmla="*/ 20320 w 812800"/>
                <a:gd name="connsiteY7" fmla="*/ 947738 h 947738"/>
                <a:gd name="connsiteX8" fmla="*/ 0 w 812800"/>
                <a:gd name="connsiteY8" fmla="*/ 927428 h 947738"/>
                <a:gd name="connsiteX9" fmla="*/ 0 w 812800"/>
                <a:gd name="connsiteY9" fmla="*/ 652108 h 947738"/>
                <a:gd name="connsiteX10" fmla="*/ 81280 w 812800"/>
                <a:gd name="connsiteY10" fmla="*/ 547547 h 947738"/>
                <a:gd name="connsiteX11" fmla="*/ 282975 w 812800"/>
                <a:gd name="connsiteY11" fmla="*/ 473075 h 947738"/>
                <a:gd name="connsiteX12" fmla="*/ 402850 w 812800"/>
                <a:gd name="connsiteY12" fmla="*/ 0 h 947738"/>
                <a:gd name="connsiteX13" fmla="*/ 574675 w 812800"/>
                <a:gd name="connsiteY13" fmla="*/ 207840 h 947738"/>
                <a:gd name="connsiteX14" fmla="*/ 402850 w 812800"/>
                <a:gd name="connsiteY14" fmla="*/ 469900 h 947738"/>
                <a:gd name="connsiteX15" fmla="*/ 231775 w 812800"/>
                <a:gd name="connsiteY15" fmla="*/ 207840 h 947738"/>
                <a:gd name="connsiteX16" fmla="*/ 402850 w 812800"/>
                <a:gd name="connsiteY16" fmla="*/ 0 h 9477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812800" h="947738">
                  <a:moveTo>
                    <a:pt x="282975" y="473075"/>
                  </a:moveTo>
                  <a:cubicBezTo>
                    <a:pt x="282975" y="535511"/>
                    <a:pt x="330388" y="597947"/>
                    <a:pt x="406400" y="597947"/>
                  </a:cubicBezTo>
                  <a:cubicBezTo>
                    <a:pt x="482412" y="597947"/>
                    <a:pt x="529825" y="535511"/>
                    <a:pt x="529825" y="473075"/>
                  </a:cubicBezTo>
                  <a:cubicBezTo>
                    <a:pt x="529825" y="473075"/>
                    <a:pt x="672065" y="525732"/>
                    <a:pt x="731520" y="547547"/>
                  </a:cubicBezTo>
                  <a:cubicBezTo>
                    <a:pt x="791728" y="569362"/>
                    <a:pt x="812800" y="605469"/>
                    <a:pt x="812800" y="652108"/>
                  </a:cubicBezTo>
                  <a:cubicBezTo>
                    <a:pt x="812800" y="850699"/>
                    <a:pt x="812800" y="927428"/>
                    <a:pt x="812800" y="927428"/>
                  </a:cubicBezTo>
                  <a:cubicBezTo>
                    <a:pt x="812800" y="938711"/>
                    <a:pt x="803769" y="947738"/>
                    <a:pt x="792480" y="947738"/>
                  </a:cubicBezTo>
                  <a:cubicBezTo>
                    <a:pt x="792480" y="947738"/>
                    <a:pt x="792480" y="947738"/>
                    <a:pt x="20320" y="947738"/>
                  </a:cubicBezTo>
                  <a:cubicBezTo>
                    <a:pt x="9031" y="947738"/>
                    <a:pt x="0" y="938711"/>
                    <a:pt x="0" y="927428"/>
                  </a:cubicBezTo>
                  <a:cubicBezTo>
                    <a:pt x="0" y="927428"/>
                    <a:pt x="0" y="844681"/>
                    <a:pt x="0" y="652108"/>
                  </a:cubicBezTo>
                  <a:cubicBezTo>
                    <a:pt x="0" y="605469"/>
                    <a:pt x="21073" y="569362"/>
                    <a:pt x="81280" y="547547"/>
                  </a:cubicBezTo>
                  <a:cubicBezTo>
                    <a:pt x="140735" y="525732"/>
                    <a:pt x="282975" y="473075"/>
                    <a:pt x="282975" y="473075"/>
                  </a:cubicBezTo>
                  <a:close/>
                  <a:moveTo>
                    <a:pt x="402850" y="0"/>
                  </a:moveTo>
                  <a:cubicBezTo>
                    <a:pt x="507896" y="0"/>
                    <a:pt x="574675" y="90365"/>
                    <a:pt x="574675" y="207840"/>
                  </a:cubicBezTo>
                  <a:cubicBezTo>
                    <a:pt x="574675" y="304230"/>
                    <a:pt x="518401" y="469900"/>
                    <a:pt x="402850" y="469900"/>
                  </a:cubicBezTo>
                  <a:cubicBezTo>
                    <a:pt x="287300" y="469900"/>
                    <a:pt x="231775" y="304230"/>
                    <a:pt x="231775" y="207840"/>
                  </a:cubicBezTo>
                  <a:cubicBezTo>
                    <a:pt x="231775" y="90365"/>
                    <a:pt x="297804" y="0"/>
                    <a:pt x="40285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140" name="Freeform 31">
              <a:extLst>
                <a:ext uri="{FF2B5EF4-FFF2-40B4-BE49-F238E27FC236}">
                  <a16:creationId xmlns:a16="http://schemas.microsoft.com/office/drawing/2014/main" id="{7EE8ADC3-7990-4609-B90B-1A2763BEF758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4398244" y="1181101"/>
              <a:ext cx="265113" cy="306388"/>
            </a:xfrm>
            <a:custGeom>
              <a:avLst/>
              <a:gdLst>
                <a:gd name="T0" fmla="*/ 104 w 353"/>
                <a:gd name="T1" fmla="*/ 0 h 406"/>
                <a:gd name="T2" fmla="*/ 0 w 353"/>
                <a:gd name="T3" fmla="*/ 109 h 406"/>
                <a:gd name="T4" fmla="*/ 177 w 353"/>
                <a:gd name="T5" fmla="*/ 406 h 406"/>
                <a:gd name="T6" fmla="*/ 353 w 353"/>
                <a:gd name="T7" fmla="*/ 146 h 406"/>
                <a:gd name="T8" fmla="*/ 104 w 353"/>
                <a:gd name="T9" fmla="*/ 0 h 4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3" h="406">
                  <a:moveTo>
                    <a:pt x="104" y="0"/>
                  </a:moveTo>
                  <a:cubicBezTo>
                    <a:pt x="89" y="49"/>
                    <a:pt x="44" y="98"/>
                    <a:pt x="0" y="109"/>
                  </a:cubicBezTo>
                  <a:cubicBezTo>
                    <a:pt x="0" y="213"/>
                    <a:pt x="61" y="406"/>
                    <a:pt x="177" y="406"/>
                  </a:cubicBezTo>
                  <a:cubicBezTo>
                    <a:pt x="281" y="406"/>
                    <a:pt x="341" y="253"/>
                    <a:pt x="353" y="146"/>
                  </a:cubicBezTo>
                  <a:cubicBezTo>
                    <a:pt x="260" y="125"/>
                    <a:pt x="159" y="73"/>
                    <a:pt x="10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2"/>
                </a:solidFill>
              </a:endParaRPr>
            </a:p>
          </p:txBody>
        </p:sp>
      </p:grp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714A9731-FAA2-44C5-AEE9-133F9BB59295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029683" y="2339040"/>
            <a:ext cx="161076" cy="282563"/>
            <a:chOff x="4968189" y="3089459"/>
            <a:chExt cx="515723" cy="904691"/>
          </a:xfrm>
        </p:grpSpPr>
        <p:sp>
          <p:nvSpPr>
            <p:cNvPr id="142" name="フリーフォーム 477">
              <a:extLst>
                <a:ext uri="{FF2B5EF4-FFF2-40B4-BE49-F238E27FC236}">
                  <a16:creationId xmlns:a16="http://schemas.microsoft.com/office/drawing/2014/main" id="{2D190F90-FBFB-4F34-9462-F4093CC1CDAD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4968189" y="3089459"/>
              <a:ext cx="515723" cy="904691"/>
            </a:xfrm>
            <a:custGeom>
              <a:avLst/>
              <a:gdLst>
                <a:gd name="connsiteX0" fmla="*/ 173044 w 515723"/>
                <a:gd name="connsiteY0" fmla="*/ 539566 h 904691"/>
                <a:gd name="connsiteX1" fmla="*/ 257708 w 515723"/>
                <a:gd name="connsiteY1" fmla="*/ 600882 h 904691"/>
                <a:gd name="connsiteX2" fmla="*/ 342679 w 515723"/>
                <a:gd name="connsiteY2" fmla="*/ 539566 h 904691"/>
                <a:gd name="connsiteX3" fmla="*/ 424572 w 515723"/>
                <a:gd name="connsiteY3" fmla="*/ 574692 h 904691"/>
                <a:gd name="connsiteX4" fmla="*/ 515701 w 515723"/>
                <a:gd name="connsiteY4" fmla="*/ 718893 h 904691"/>
                <a:gd name="connsiteX5" fmla="*/ 515701 w 515723"/>
                <a:gd name="connsiteY5" fmla="*/ 872955 h 904691"/>
                <a:gd name="connsiteX6" fmla="*/ 515701 w 515723"/>
                <a:gd name="connsiteY6" fmla="*/ 888977 h 904691"/>
                <a:gd name="connsiteX7" fmla="*/ 499999 w 515723"/>
                <a:gd name="connsiteY7" fmla="*/ 904691 h 904691"/>
                <a:gd name="connsiteX8" fmla="*/ 15724 w 515723"/>
                <a:gd name="connsiteY8" fmla="*/ 904691 h 904691"/>
                <a:gd name="connsiteX9" fmla="*/ 22 w 515723"/>
                <a:gd name="connsiteY9" fmla="*/ 888977 h 904691"/>
                <a:gd name="connsiteX10" fmla="*/ 22 w 515723"/>
                <a:gd name="connsiteY10" fmla="*/ 872955 h 904691"/>
                <a:gd name="connsiteX11" fmla="*/ 22 w 515723"/>
                <a:gd name="connsiteY11" fmla="*/ 718893 h 904691"/>
                <a:gd name="connsiteX12" fmla="*/ 91151 w 515723"/>
                <a:gd name="connsiteY12" fmla="*/ 574692 h 904691"/>
                <a:gd name="connsiteX13" fmla="*/ 173044 w 515723"/>
                <a:gd name="connsiteY13" fmla="*/ 539566 h 904691"/>
                <a:gd name="connsiteX14" fmla="*/ 259604 w 515723"/>
                <a:gd name="connsiteY14" fmla="*/ 80779 h 904691"/>
                <a:gd name="connsiteX15" fmla="*/ 430631 w 515723"/>
                <a:gd name="connsiteY15" fmla="*/ 302236 h 904691"/>
                <a:gd name="connsiteX16" fmla="*/ 465824 w 515723"/>
                <a:gd name="connsiteY16" fmla="*/ 523692 h 904691"/>
                <a:gd name="connsiteX17" fmla="*/ 259604 w 515723"/>
                <a:gd name="connsiteY17" fmla="*/ 523692 h 904691"/>
                <a:gd name="connsiteX18" fmla="*/ 53074 w 515723"/>
                <a:gd name="connsiteY18" fmla="*/ 523692 h 904691"/>
                <a:gd name="connsiteX19" fmla="*/ 88267 w 515723"/>
                <a:gd name="connsiteY19" fmla="*/ 302236 h 904691"/>
                <a:gd name="connsiteX20" fmla="*/ 259604 w 515723"/>
                <a:gd name="connsiteY20" fmla="*/ 80779 h 904691"/>
                <a:gd name="connsiteX21" fmla="*/ 343256 w 515723"/>
                <a:gd name="connsiteY21" fmla="*/ 4 h 904691"/>
                <a:gd name="connsiteX22" fmla="*/ 375337 w 515723"/>
                <a:gd name="connsiteY22" fmla="*/ 32302 h 904691"/>
                <a:gd name="connsiteX23" fmla="*/ 375337 w 515723"/>
                <a:gd name="connsiteY23" fmla="*/ 116824 h 904691"/>
                <a:gd name="connsiteX24" fmla="*/ 258488 w 515723"/>
                <a:gd name="connsiteY24" fmla="*/ 65070 h 904691"/>
                <a:gd name="connsiteX25" fmla="*/ 129274 w 515723"/>
                <a:gd name="connsiteY25" fmla="*/ 129992 h 904691"/>
                <a:gd name="connsiteX26" fmla="*/ 129274 w 515723"/>
                <a:gd name="connsiteY26" fmla="*/ 32609 h 904691"/>
                <a:gd name="connsiteX27" fmla="*/ 178425 w 515723"/>
                <a:gd name="connsiteY27" fmla="*/ 4435 h 904691"/>
                <a:gd name="connsiteX28" fmla="*/ 252306 w 515723"/>
                <a:gd name="connsiteY28" fmla="*/ 46696 h 904691"/>
                <a:gd name="connsiteX29" fmla="*/ 326496 w 515723"/>
                <a:gd name="connsiteY29" fmla="*/ 4435 h 904691"/>
                <a:gd name="connsiteX30" fmla="*/ 343256 w 515723"/>
                <a:gd name="connsiteY30" fmla="*/ 4 h 9046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515723" h="904691">
                  <a:moveTo>
                    <a:pt x="173044" y="539566"/>
                  </a:moveTo>
                  <a:cubicBezTo>
                    <a:pt x="187514" y="577465"/>
                    <a:pt x="213683" y="600882"/>
                    <a:pt x="257708" y="600882"/>
                  </a:cubicBezTo>
                  <a:cubicBezTo>
                    <a:pt x="302041" y="600882"/>
                    <a:pt x="328209" y="577465"/>
                    <a:pt x="342679" y="539566"/>
                  </a:cubicBezTo>
                  <a:cubicBezTo>
                    <a:pt x="342679" y="539566"/>
                    <a:pt x="373774" y="552815"/>
                    <a:pt x="424572" y="574692"/>
                  </a:cubicBezTo>
                  <a:cubicBezTo>
                    <a:pt x="488916" y="602423"/>
                    <a:pt x="516624" y="644944"/>
                    <a:pt x="515701" y="718893"/>
                  </a:cubicBezTo>
                  <a:cubicBezTo>
                    <a:pt x="515701" y="718893"/>
                    <a:pt x="515701" y="718893"/>
                    <a:pt x="515701" y="872955"/>
                  </a:cubicBezTo>
                  <a:cubicBezTo>
                    <a:pt x="515701" y="872955"/>
                    <a:pt x="515701" y="872955"/>
                    <a:pt x="515701" y="888977"/>
                  </a:cubicBezTo>
                  <a:cubicBezTo>
                    <a:pt x="515701" y="897604"/>
                    <a:pt x="508620" y="904691"/>
                    <a:pt x="499999" y="904691"/>
                  </a:cubicBezTo>
                  <a:cubicBezTo>
                    <a:pt x="499999" y="904691"/>
                    <a:pt x="499999" y="904691"/>
                    <a:pt x="15724" y="904691"/>
                  </a:cubicBezTo>
                  <a:cubicBezTo>
                    <a:pt x="7103" y="904691"/>
                    <a:pt x="22" y="897604"/>
                    <a:pt x="22" y="888977"/>
                  </a:cubicBezTo>
                  <a:cubicBezTo>
                    <a:pt x="22" y="888977"/>
                    <a:pt x="22" y="888977"/>
                    <a:pt x="22" y="872955"/>
                  </a:cubicBezTo>
                  <a:cubicBezTo>
                    <a:pt x="22" y="872955"/>
                    <a:pt x="22" y="872955"/>
                    <a:pt x="22" y="718893"/>
                  </a:cubicBezTo>
                  <a:cubicBezTo>
                    <a:pt x="-901" y="644944"/>
                    <a:pt x="26807" y="602423"/>
                    <a:pt x="91151" y="574692"/>
                  </a:cubicBezTo>
                  <a:cubicBezTo>
                    <a:pt x="141642" y="552815"/>
                    <a:pt x="173044" y="539566"/>
                    <a:pt x="173044" y="539566"/>
                  </a:cubicBezTo>
                  <a:close/>
                  <a:moveTo>
                    <a:pt x="259604" y="80779"/>
                  </a:moveTo>
                  <a:cubicBezTo>
                    <a:pt x="353761" y="80779"/>
                    <a:pt x="430631" y="179925"/>
                    <a:pt x="430631" y="302236"/>
                  </a:cubicBezTo>
                  <a:cubicBezTo>
                    <a:pt x="430631" y="359685"/>
                    <a:pt x="430631" y="444005"/>
                    <a:pt x="465824" y="523692"/>
                  </a:cubicBezTo>
                  <a:cubicBezTo>
                    <a:pt x="465824" y="523692"/>
                    <a:pt x="379384" y="523692"/>
                    <a:pt x="259604" y="523692"/>
                  </a:cubicBezTo>
                  <a:cubicBezTo>
                    <a:pt x="139514" y="523692"/>
                    <a:pt x="53074" y="523692"/>
                    <a:pt x="53074" y="523692"/>
                  </a:cubicBezTo>
                  <a:cubicBezTo>
                    <a:pt x="88267" y="444005"/>
                    <a:pt x="88267" y="359685"/>
                    <a:pt x="88267" y="302236"/>
                  </a:cubicBezTo>
                  <a:cubicBezTo>
                    <a:pt x="88267" y="179925"/>
                    <a:pt x="164829" y="80779"/>
                    <a:pt x="259604" y="80779"/>
                  </a:cubicBezTo>
                  <a:close/>
                  <a:moveTo>
                    <a:pt x="343256" y="4"/>
                  </a:moveTo>
                  <a:cubicBezTo>
                    <a:pt x="360036" y="262"/>
                    <a:pt x="375337" y="13698"/>
                    <a:pt x="375337" y="32302"/>
                  </a:cubicBezTo>
                  <a:cubicBezTo>
                    <a:pt x="375337" y="32302"/>
                    <a:pt x="375337" y="32302"/>
                    <a:pt x="375337" y="116824"/>
                  </a:cubicBezTo>
                  <a:cubicBezTo>
                    <a:pt x="343188" y="84363"/>
                    <a:pt x="302693" y="65070"/>
                    <a:pt x="258488" y="65070"/>
                  </a:cubicBezTo>
                  <a:cubicBezTo>
                    <a:pt x="208410" y="65070"/>
                    <a:pt x="162969" y="89875"/>
                    <a:pt x="129274" y="129992"/>
                  </a:cubicBezTo>
                  <a:cubicBezTo>
                    <a:pt x="129274" y="129992"/>
                    <a:pt x="129274" y="129992"/>
                    <a:pt x="129274" y="32609"/>
                  </a:cubicBezTo>
                  <a:cubicBezTo>
                    <a:pt x="129274" y="7497"/>
                    <a:pt x="156477" y="-8121"/>
                    <a:pt x="178425" y="4435"/>
                  </a:cubicBezTo>
                  <a:cubicBezTo>
                    <a:pt x="178425" y="4435"/>
                    <a:pt x="178425" y="4435"/>
                    <a:pt x="252306" y="46696"/>
                  </a:cubicBezTo>
                  <a:cubicBezTo>
                    <a:pt x="252306" y="46696"/>
                    <a:pt x="252306" y="46696"/>
                    <a:pt x="326496" y="4435"/>
                  </a:cubicBezTo>
                  <a:cubicBezTo>
                    <a:pt x="331905" y="1296"/>
                    <a:pt x="337663" y="-82"/>
                    <a:pt x="343256" y="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>
              <a:defPPr>
                <a:defRPr lang="ja-JP"/>
              </a:defPPr>
              <a:lvl1pPr marL="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143" name="Freeform 51">
              <a:extLst>
                <a:ext uri="{FF2B5EF4-FFF2-40B4-BE49-F238E27FC236}">
                  <a16:creationId xmlns:a16="http://schemas.microsoft.com/office/drawing/2014/main" id="{807DDE52-07CA-4E50-9CE1-3B1ADAB31C69}"/>
                </a:ext>
              </a:extLst>
            </p:cNvPr>
            <p:cNvSpPr>
              <a:spLocks/>
            </p:cNvSpPr>
            <p:nvPr/>
          </p:nvSpPr>
          <p:spPr bwMode="gray">
            <a:xfrm>
              <a:off x="5094288" y="3332163"/>
              <a:ext cx="261938" cy="242888"/>
            </a:xfrm>
            <a:custGeom>
              <a:avLst/>
              <a:gdLst>
                <a:gd name="T0" fmla="*/ 424 w 847"/>
                <a:gd name="T1" fmla="*/ 790 h 790"/>
                <a:gd name="T2" fmla="*/ 847 w 847"/>
                <a:gd name="T3" fmla="*/ 252 h 790"/>
                <a:gd name="T4" fmla="*/ 839 w 847"/>
                <a:gd name="T5" fmla="*/ 145 h 790"/>
                <a:gd name="T6" fmla="*/ 569 w 847"/>
                <a:gd name="T7" fmla="*/ 45 h 790"/>
                <a:gd name="T8" fmla="*/ 624 w 847"/>
                <a:gd name="T9" fmla="*/ 184 h 790"/>
                <a:gd name="T10" fmla="*/ 358 w 847"/>
                <a:gd name="T11" fmla="*/ 27 h 790"/>
                <a:gd name="T12" fmla="*/ 381 w 847"/>
                <a:gd name="T13" fmla="*/ 184 h 790"/>
                <a:gd name="T14" fmla="*/ 168 w 847"/>
                <a:gd name="T15" fmla="*/ 0 h 790"/>
                <a:gd name="T16" fmla="*/ 7 w 847"/>
                <a:gd name="T17" fmla="*/ 155 h 790"/>
                <a:gd name="T18" fmla="*/ 0 w 847"/>
                <a:gd name="T19" fmla="*/ 252 h 790"/>
                <a:gd name="T20" fmla="*/ 424 w 847"/>
                <a:gd name="T21" fmla="*/ 790 h 7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47" h="790">
                  <a:moveTo>
                    <a:pt x="424" y="790"/>
                  </a:moveTo>
                  <a:cubicBezTo>
                    <a:pt x="657" y="790"/>
                    <a:pt x="847" y="549"/>
                    <a:pt x="847" y="252"/>
                  </a:cubicBezTo>
                  <a:cubicBezTo>
                    <a:pt x="847" y="215"/>
                    <a:pt x="844" y="180"/>
                    <a:pt x="839" y="145"/>
                  </a:cubicBezTo>
                  <a:cubicBezTo>
                    <a:pt x="635" y="121"/>
                    <a:pt x="569" y="45"/>
                    <a:pt x="569" y="45"/>
                  </a:cubicBezTo>
                  <a:cubicBezTo>
                    <a:pt x="569" y="45"/>
                    <a:pt x="580" y="109"/>
                    <a:pt x="624" y="184"/>
                  </a:cubicBezTo>
                  <a:cubicBezTo>
                    <a:pt x="440" y="151"/>
                    <a:pt x="358" y="27"/>
                    <a:pt x="358" y="27"/>
                  </a:cubicBezTo>
                  <a:cubicBezTo>
                    <a:pt x="358" y="27"/>
                    <a:pt x="366" y="92"/>
                    <a:pt x="381" y="184"/>
                  </a:cubicBezTo>
                  <a:cubicBezTo>
                    <a:pt x="244" y="133"/>
                    <a:pt x="168" y="0"/>
                    <a:pt x="168" y="0"/>
                  </a:cubicBezTo>
                  <a:cubicBezTo>
                    <a:pt x="168" y="0"/>
                    <a:pt x="135" y="114"/>
                    <a:pt x="7" y="155"/>
                  </a:cubicBezTo>
                  <a:cubicBezTo>
                    <a:pt x="3" y="187"/>
                    <a:pt x="0" y="219"/>
                    <a:pt x="0" y="252"/>
                  </a:cubicBezTo>
                  <a:cubicBezTo>
                    <a:pt x="0" y="549"/>
                    <a:pt x="190" y="790"/>
                    <a:pt x="424" y="79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>
              <a:defPPr>
                <a:defRPr lang="ja-JP"/>
              </a:defPPr>
              <a:lvl1pPr marL="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sp>
        <p:nvSpPr>
          <p:cNvPr id="144" name="左中かっこ 143">
            <a:extLst>
              <a:ext uri="{FF2B5EF4-FFF2-40B4-BE49-F238E27FC236}">
                <a16:creationId xmlns:a16="http://schemas.microsoft.com/office/drawing/2014/main" id="{244E5769-35A4-4BC9-BEEF-B79F8018451E}"/>
              </a:ext>
            </a:extLst>
          </p:cNvPr>
          <p:cNvSpPr/>
          <p:nvPr/>
        </p:nvSpPr>
        <p:spPr bwMode="auto">
          <a:xfrm>
            <a:off x="7251272" y="3875635"/>
            <a:ext cx="270658" cy="702515"/>
          </a:xfrm>
          <a:prstGeom prst="leftBrac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5" name="テキスト ボックス 144">
            <a:extLst>
              <a:ext uri="{FF2B5EF4-FFF2-40B4-BE49-F238E27FC236}">
                <a16:creationId xmlns:a16="http://schemas.microsoft.com/office/drawing/2014/main" id="{FDFD38EA-5F0E-450F-89E4-18FF149E6B86}"/>
              </a:ext>
            </a:extLst>
          </p:cNvPr>
          <p:cNvSpPr txBox="1"/>
          <p:nvPr/>
        </p:nvSpPr>
        <p:spPr>
          <a:xfrm>
            <a:off x="7478675" y="3782476"/>
            <a:ext cx="7906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sync.</a:t>
            </a:r>
            <a:endParaRPr kumimoji="1" lang="ja-JP" altLang="en-US" dirty="0"/>
          </a:p>
        </p:txBody>
      </p:sp>
      <p:sp>
        <p:nvSpPr>
          <p:cNvPr id="146" name="テキスト ボックス 145">
            <a:extLst>
              <a:ext uri="{FF2B5EF4-FFF2-40B4-BE49-F238E27FC236}">
                <a16:creationId xmlns:a16="http://schemas.microsoft.com/office/drawing/2014/main" id="{C325D033-E5DF-4136-B4C4-2C6E6D1755A1}"/>
              </a:ext>
            </a:extLst>
          </p:cNvPr>
          <p:cNvSpPr txBox="1"/>
          <p:nvPr/>
        </p:nvSpPr>
        <p:spPr>
          <a:xfrm>
            <a:off x="7467443" y="4194759"/>
            <a:ext cx="9284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err="1"/>
              <a:t>async</a:t>
            </a:r>
            <a:r>
              <a:rPr lang="en-US" altLang="ja-JP" dirty="0"/>
              <a:t>.</a:t>
            </a:r>
            <a:endParaRPr kumimoji="1" lang="ja-JP" altLang="en-US" dirty="0"/>
          </a:p>
        </p:txBody>
      </p:sp>
      <p:sp>
        <p:nvSpPr>
          <p:cNvPr id="147" name="左中かっこ 146">
            <a:extLst>
              <a:ext uri="{FF2B5EF4-FFF2-40B4-BE49-F238E27FC236}">
                <a16:creationId xmlns:a16="http://schemas.microsoft.com/office/drawing/2014/main" id="{32A3ACE3-DEF0-4C70-8D15-F09B7BEAC802}"/>
              </a:ext>
            </a:extLst>
          </p:cNvPr>
          <p:cNvSpPr/>
          <p:nvPr/>
        </p:nvSpPr>
        <p:spPr bwMode="auto">
          <a:xfrm>
            <a:off x="5351580" y="4790330"/>
            <a:ext cx="288810" cy="1213247"/>
          </a:xfrm>
          <a:prstGeom prst="leftBrace">
            <a:avLst>
              <a:gd name="adj1" fmla="val 8333"/>
              <a:gd name="adj2" fmla="val 35413"/>
            </a:avLst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8" name="テキスト ボックス 147">
            <a:extLst>
              <a:ext uri="{FF2B5EF4-FFF2-40B4-BE49-F238E27FC236}">
                <a16:creationId xmlns:a16="http://schemas.microsoft.com/office/drawing/2014/main" id="{75CF4EAE-4C7C-4E55-B706-A4685D041F00}"/>
              </a:ext>
            </a:extLst>
          </p:cNvPr>
          <p:cNvSpPr txBox="1"/>
          <p:nvPr/>
        </p:nvSpPr>
        <p:spPr>
          <a:xfrm>
            <a:off x="5578983" y="4697171"/>
            <a:ext cx="40254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Alternating Offers Protocol (AOP)</a:t>
            </a:r>
            <a:endParaRPr kumimoji="1" lang="ja-JP" altLang="en-US" dirty="0"/>
          </a:p>
        </p:txBody>
      </p:sp>
      <p:sp>
        <p:nvSpPr>
          <p:cNvPr id="149" name="テキスト ボックス 148">
            <a:extLst>
              <a:ext uri="{FF2B5EF4-FFF2-40B4-BE49-F238E27FC236}">
                <a16:creationId xmlns:a16="http://schemas.microsoft.com/office/drawing/2014/main" id="{3D2AA29F-75A7-405B-8669-38C62CB8EA74}"/>
              </a:ext>
            </a:extLst>
          </p:cNvPr>
          <p:cNvSpPr txBox="1"/>
          <p:nvPr/>
        </p:nvSpPr>
        <p:spPr>
          <a:xfrm>
            <a:off x="5567751" y="5347700"/>
            <a:ext cx="59039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Withdrawable Alternating Offers Protocol (WAOP)</a:t>
            </a:r>
            <a:endParaRPr kumimoji="1" lang="ja-JP" altLang="en-US" dirty="0"/>
          </a:p>
        </p:txBody>
      </p:sp>
      <p:sp>
        <p:nvSpPr>
          <p:cNvPr id="150" name="左中かっこ 149">
            <a:extLst>
              <a:ext uri="{FF2B5EF4-FFF2-40B4-BE49-F238E27FC236}">
                <a16:creationId xmlns:a16="http://schemas.microsoft.com/office/drawing/2014/main" id="{02C90FC9-999F-4425-8BB0-1F930B016733}"/>
              </a:ext>
            </a:extLst>
          </p:cNvPr>
          <p:cNvSpPr/>
          <p:nvPr/>
        </p:nvSpPr>
        <p:spPr bwMode="auto">
          <a:xfrm>
            <a:off x="7267907" y="2901712"/>
            <a:ext cx="270658" cy="702515"/>
          </a:xfrm>
          <a:prstGeom prst="leftBrac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1" name="テキスト ボックス 150">
            <a:extLst>
              <a:ext uri="{FF2B5EF4-FFF2-40B4-BE49-F238E27FC236}">
                <a16:creationId xmlns:a16="http://schemas.microsoft.com/office/drawing/2014/main" id="{9CB84A7C-C289-488F-AE37-CA0743ACC7F3}"/>
              </a:ext>
            </a:extLst>
          </p:cNvPr>
          <p:cNvSpPr txBox="1"/>
          <p:nvPr/>
        </p:nvSpPr>
        <p:spPr>
          <a:xfrm>
            <a:off x="7495310" y="2808553"/>
            <a:ext cx="7906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sync.</a:t>
            </a:r>
            <a:endParaRPr kumimoji="1" lang="ja-JP" altLang="en-US" dirty="0"/>
          </a:p>
        </p:txBody>
      </p:sp>
      <p:sp>
        <p:nvSpPr>
          <p:cNvPr id="152" name="テキスト ボックス 151">
            <a:extLst>
              <a:ext uri="{FF2B5EF4-FFF2-40B4-BE49-F238E27FC236}">
                <a16:creationId xmlns:a16="http://schemas.microsoft.com/office/drawing/2014/main" id="{B821806A-1818-4FBC-99FF-919E43703944}"/>
              </a:ext>
            </a:extLst>
          </p:cNvPr>
          <p:cNvSpPr txBox="1"/>
          <p:nvPr/>
        </p:nvSpPr>
        <p:spPr>
          <a:xfrm>
            <a:off x="7484078" y="3220836"/>
            <a:ext cx="9284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err="1"/>
              <a:t>async</a:t>
            </a:r>
            <a:r>
              <a:rPr lang="en-US" altLang="ja-JP" dirty="0"/>
              <a:t>.</a:t>
            </a:r>
            <a:endParaRPr kumimoji="1" lang="ja-JP" altLang="en-US" dirty="0"/>
          </a:p>
        </p:txBody>
      </p:sp>
      <p:sp>
        <p:nvSpPr>
          <p:cNvPr id="153" name="左中かっこ 152">
            <a:extLst>
              <a:ext uri="{FF2B5EF4-FFF2-40B4-BE49-F238E27FC236}">
                <a16:creationId xmlns:a16="http://schemas.microsoft.com/office/drawing/2014/main" id="{BCFFDD48-A3D2-4DE6-A343-273527EA85B5}"/>
              </a:ext>
            </a:extLst>
          </p:cNvPr>
          <p:cNvSpPr/>
          <p:nvPr/>
        </p:nvSpPr>
        <p:spPr bwMode="auto">
          <a:xfrm>
            <a:off x="7295694" y="1966866"/>
            <a:ext cx="270658" cy="702515"/>
          </a:xfrm>
          <a:prstGeom prst="leftBrac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4" name="テキスト ボックス 153">
            <a:extLst>
              <a:ext uri="{FF2B5EF4-FFF2-40B4-BE49-F238E27FC236}">
                <a16:creationId xmlns:a16="http://schemas.microsoft.com/office/drawing/2014/main" id="{1CD011CA-3F3E-47FB-8864-48700591C1AF}"/>
              </a:ext>
            </a:extLst>
          </p:cNvPr>
          <p:cNvSpPr txBox="1"/>
          <p:nvPr/>
        </p:nvSpPr>
        <p:spPr>
          <a:xfrm>
            <a:off x="7523097" y="1873707"/>
            <a:ext cx="8723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sync. </a:t>
            </a:r>
            <a:endParaRPr kumimoji="1" lang="ja-JP" altLang="en-US" dirty="0"/>
          </a:p>
        </p:txBody>
      </p: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D0BEEE14-64DF-4B68-A4CA-029661C73DFD}"/>
              </a:ext>
            </a:extLst>
          </p:cNvPr>
          <p:cNvSpPr txBox="1"/>
          <p:nvPr/>
        </p:nvSpPr>
        <p:spPr>
          <a:xfrm>
            <a:off x="7511865" y="2285990"/>
            <a:ext cx="9284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err="1"/>
              <a:t>async</a:t>
            </a:r>
            <a:r>
              <a:rPr lang="en-US" altLang="ja-JP" dirty="0"/>
              <a:t>.</a:t>
            </a:r>
            <a:endParaRPr kumimoji="1" lang="ja-JP" altLang="en-US" dirty="0"/>
          </a:p>
        </p:txBody>
      </p:sp>
      <p:sp>
        <p:nvSpPr>
          <p:cNvPr id="156" name="左中かっこ 155">
            <a:extLst>
              <a:ext uri="{FF2B5EF4-FFF2-40B4-BE49-F238E27FC236}">
                <a16:creationId xmlns:a16="http://schemas.microsoft.com/office/drawing/2014/main" id="{D2679A93-DC20-439A-9970-7DCB4724FFBD}"/>
              </a:ext>
            </a:extLst>
          </p:cNvPr>
          <p:cNvSpPr/>
          <p:nvPr/>
        </p:nvSpPr>
        <p:spPr bwMode="auto">
          <a:xfrm>
            <a:off x="1172412" y="1654272"/>
            <a:ext cx="242031" cy="2998344"/>
          </a:xfrm>
          <a:prstGeom prst="leftBrac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7" name="テキスト ボックス 156">
            <a:extLst>
              <a:ext uri="{FF2B5EF4-FFF2-40B4-BE49-F238E27FC236}">
                <a16:creationId xmlns:a16="http://schemas.microsoft.com/office/drawing/2014/main" id="{F4DAFB55-86FA-4199-8BED-5DDD50A50CFB}"/>
              </a:ext>
            </a:extLst>
          </p:cNvPr>
          <p:cNvSpPr txBox="1"/>
          <p:nvPr/>
        </p:nvSpPr>
        <p:spPr>
          <a:xfrm rot="16200000">
            <a:off x="503886" y="2968778"/>
            <a:ext cx="10887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Context</a:t>
            </a:r>
            <a:endParaRPr kumimoji="1" lang="ja-JP" altLang="en-US" dirty="0"/>
          </a:p>
        </p:txBody>
      </p:sp>
      <p:sp>
        <p:nvSpPr>
          <p:cNvPr id="158" name="テキスト ボックス 157">
            <a:extLst>
              <a:ext uri="{FF2B5EF4-FFF2-40B4-BE49-F238E27FC236}">
                <a16:creationId xmlns:a16="http://schemas.microsoft.com/office/drawing/2014/main" id="{4DA34977-97FF-4F82-9F49-95F0C52E8E68}"/>
              </a:ext>
            </a:extLst>
          </p:cNvPr>
          <p:cNvSpPr txBox="1"/>
          <p:nvPr/>
        </p:nvSpPr>
        <p:spPr>
          <a:xfrm>
            <a:off x="5577303" y="5652622"/>
            <a:ext cx="59368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Withdrawable Continuous Offers Protocol (WCOP)</a:t>
            </a:r>
            <a:endParaRPr kumimoji="1" lang="ja-JP" altLang="en-US" dirty="0"/>
          </a:p>
        </p:txBody>
      </p:sp>
      <p:sp>
        <p:nvSpPr>
          <p:cNvPr id="159" name="テキスト ボックス 158">
            <a:extLst>
              <a:ext uri="{FF2B5EF4-FFF2-40B4-BE49-F238E27FC236}">
                <a16:creationId xmlns:a16="http://schemas.microsoft.com/office/drawing/2014/main" id="{A89708D0-F2AB-42BA-9760-42E4D1B30743}"/>
              </a:ext>
            </a:extLst>
          </p:cNvPr>
          <p:cNvSpPr txBox="1"/>
          <p:nvPr/>
        </p:nvSpPr>
        <p:spPr>
          <a:xfrm>
            <a:off x="5550974" y="5006278"/>
            <a:ext cx="405271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Continuous Offers Protocol (COP)</a:t>
            </a:r>
            <a:endParaRPr kumimoji="1" lang="ja-JP" altLang="en-US" dirty="0"/>
          </a:p>
        </p:txBody>
      </p:sp>
      <p:sp>
        <p:nvSpPr>
          <p:cNvPr id="160" name="テキスト ボックス 159">
            <a:extLst>
              <a:ext uri="{FF2B5EF4-FFF2-40B4-BE49-F238E27FC236}">
                <a16:creationId xmlns:a16="http://schemas.microsoft.com/office/drawing/2014/main" id="{4AEE1025-D46C-4C41-B0F4-1B7140E29AC4}"/>
              </a:ext>
            </a:extLst>
          </p:cNvPr>
          <p:cNvSpPr txBox="1"/>
          <p:nvPr/>
        </p:nvSpPr>
        <p:spPr>
          <a:xfrm rot="16200000">
            <a:off x="5870872" y="3053711"/>
            <a:ext cx="23599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Message</a:t>
            </a:r>
            <a:r>
              <a:rPr lang="ja-JP" altLang="en-US" dirty="0"/>
              <a:t> </a:t>
            </a:r>
            <a:r>
              <a:rPr lang="en-US" altLang="ja-JP" dirty="0"/>
              <a:t>Handling</a:t>
            </a:r>
            <a:endParaRPr kumimoji="1" lang="en-US" altLang="ja-JP" dirty="0"/>
          </a:p>
        </p:txBody>
      </p:sp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546C9E4F-0F02-4D7C-A3BC-F4F1792E90AD}"/>
              </a:ext>
            </a:extLst>
          </p:cNvPr>
          <p:cNvSpPr txBox="1"/>
          <p:nvPr/>
        </p:nvSpPr>
        <p:spPr>
          <a:xfrm>
            <a:off x="2641600" y="355600"/>
            <a:ext cx="707136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3200" b="1" dirty="0">
                <a:effectLst/>
                <a:latin typeface="Times New Roman" panose="02020603050405020304" pitchFamily="18" charset="0"/>
                <a:ea typeface="DengXian" panose="02010600030101010101" pitchFamily="2" charset="-122"/>
              </a:rPr>
              <a:t>Protocol stack</a:t>
            </a:r>
            <a:endParaRPr kumimoji="1" lang="ja-JP" alt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10120734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69AFD38-2E31-4182-8A13-AD097DF5150E}"/>
              </a:ext>
            </a:extLst>
          </p:cNvPr>
          <p:cNvSpPr txBox="1"/>
          <p:nvPr/>
        </p:nvSpPr>
        <p:spPr>
          <a:xfrm>
            <a:off x="2286000" y="202918"/>
            <a:ext cx="797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3200" b="1" dirty="0">
                <a:effectLst/>
                <a:latin typeface="Times New Roman" panose="02020603050405020304" pitchFamily="18" charset="0"/>
                <a:ea typeface="DengXian" panose="02010600030101010101" pitchFamily="2" charset="-122"/>
              </a:rPr>
              <a:t>Negotiation Protocol</a:t>
            </a:r>
            <a:r>
              <a:rPr lang="en-US" altLang="ja-JP" sz="3200" b="1" kern="1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 </a:t>
            </a:r>
            <a:endParaRPr kumimoji="1" lang="ja-JP" altLang="en-US" sz="3200" b="1" dirty="0"/>
          </a:p>
        </p:txBody>
      </p: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8DBDB86A-846F-491C-8A34-DA201B55B1D8}"/>
              </a:ext>
            </a:extLst>
          </p:cNvPr>
          <p:cNvCxnSpPr/>
          <p:nvPr/>
        </p:nvCxnSpPr>
        <p:spPr bwMode="auto">
          <a:xfrm>
            <a:off x="2645486" y="4012540"/>
            <a:ext cx="11795" cy="1720974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4DE2BFD6-4C3B-4479-8B9B-ED324B501F71}"/>
              </a:ext>
            </a:extLst>
          </p:cNvPr>
          <p:cNvSpPr/>
          <p:nvPr/>
        </p:nvSpPr>
        <p:spPr bwMode="auto">
          <a:xfrm>
            <a:off x="2592081" y="4162990"/>
            <a:ext cx="167293" cy="231692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5" name="直線矢印コネクタ 4">
            <a:extLst>
              <a:ext uri="{FF2B5EF4-FFF2-40B4-BE49-F238E27FC236}">
                <a16:creationId xmlns:a16="http://schemas.microsoft.com/office/drawing/2014/main" id="{ED25BAB6-4FAA-462A-92F0-4F3618C77C38}"/>
              </a:ext>
            </a:extLst>
          </p:cNvPr>
          <p:cNvCxnSpPr/>
          <p:nvPr/>
        </p:nvCxnSpPr>
        <p:spPr bwMode="auto">
          <a:xfrm>
            <a:off x="2759374" y="4350900"/>
            <a:ext cx="1317804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6" name="直線矢印コネクタ 5">
            <a:extLst>
              <a:ext uri="{FF2B5EF4-FFF2-40B4-BE49-F238E27FC236}">
                <a16:creationId xmlns:a16="http://schemas.microsoft.com/office/drawing/2014/main" id="{BE6DED5A-39BA-4AF6-8344-9D514965EEAB}"/>
              </a:ext>
            </a:extLst>
          </p:cNvPr>
          <p:cNvCxnSpPr/>
          <p:nvPr/>
        </p:nvCxnSpPr>
        <p:spPr bwMode="auto">
          <a:xfrm flipH="1">
            <a:off x="2762416" y="4671976"/>
            <a:ext cx="1314762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8B4A2DF4-336A-4B9F-9B4F-E32B4AF528A6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2438496" y="3526056"/>
            <a:ext cx="413977" cy="451495"/>
            <a:chOff x="863600" y="1071563"/>
            <a:chExt cx="823913" cy="917575"/>
          </a:xfrm>
        </p:grpSpPr>
        <p:sp>
          <p:nvSpPr>
            <p:cNvPr id="8" name="フリーフォーム 176">
              <a:extLst>
                <a:ext uri="{FF2B5EF4-FFF2-40B4-BE49-F238E27FC236}">
                  <a16:creationId xmlns:a16="http://schemas.microsoft.com/office/drawing/2014/main" id="{5838C0DA-B06B-4949-9268-9F21323F0331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9" name="Freeform 19">
              <a:extLst>
                <a:ext uri="{FF2B5EF4-FFF2-40B4-BE49-F238E27FC236}">
                  <a16:creationId xmlns:a16="http://schemas.microsoft.com/office/drawing/2014/main" id="{B02B2C6D-5CD4-4351-8F06-3B73CFA4E8A4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B6E7FA23-4A78-4F72-BFA2-39EC99935844}"/>
              </a:ext>
            </a:extLst>
          </p:cNvPr>
          <p:cNvCxnSpPr/>
          <p:nvPr/>
        </p:nvCxnSpPr>
        <p:spPr bwMode="auto">
          <a:xfrm flipH="1">
            <a:off x="3260720" y="2234201"/>
            <a:ext cx="522720" cy="2051353"/>
          </a:xfrm>
          <a:prstGeom prst="line">
            <a:avLst/>
          </a:prstGeom>
          <a:solidFill>
            <a:schemeClr val="bg1"/>
          </a:solidFill>
          <a:ln w="1587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B78C553F-39E8-4BE1-8F14-262437E5C0C6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3961251" y="3523039"/>
            <a:ext cx="416744" cy="454512"/>
            <a:chOff x="863600" y="1071563"/>
            <a:chExt cx="823913" cy="917575"/>
          </a:xfrm>
        </p:grpSpPr>
        <p:sp>
          <p:nvSpPr>
            <p:cNvPr id="12" name="フリーフォーム 287">
              <a:extLst>
                <a:ext uri="{FF2B5EF4-FFF2-40B4-BE49-F238E27FC236}">
                  <a16:creationId xmlns:a16="http://schemas.microsoft.com/office/drawing/2014/main" id="{47264CF0-C16F-46D4-B7E8-22DE5618B543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13" name="Freeform 19">
              <a:extLst>
                <a:ext uri="{FF2B5EF4-FFF2-40B4-BE49-F238E27FC236}">
                  <a16:creationId xmlns:a16="http://schemas.microsoft.com/office/drawing/2014/main" id="{22EB1663-16AA-47FD-A389-893B34BB657D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cxnSp>
        <p:nvCxnSpPr>
          <p:cNvPr id="14" name="直線コネクタ 13">
            <a:extLst>
              <a:ext uri="{FF2B5EF4-FFF2-40B4-BE49-F238E27FC236}">
                <a16:creationId xmlns:a16="http://schemas.microsoft.com/office/drawing/2014/main" id="{2AA294B1-A3ED-4B33-89D0-05D3964851C2}"/>
              </a:ext>
            </a:extLst>
          </p:cNvPr>
          <p:cNvCxnSpPr/>
          <p:nvPr/>
        </p:nvCxnSpPr>
        <p:spPr bwMode="auto">
          <a:xfrm flipH="1">
            <a:off x="4167616" y="4037179"/>
            <a:ext cx="863" cy="1696335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0B44CF8F-EDE0-4487-AE69-BAFD33C0DD51}"/>
              </a:ext>
            </a:extLst>
          </p:cNvPr>
          <p:cNvSpPr/>
          <p:nvPr/>
        </p:nvSpPr>
        <p:spPr bwMode="auto">
          <a:xfrm>
            <a:off x="4067892" y="4324517"/>
            <a:ext cx="161559" cy="368282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9D0E625D-DF1F-4420-9B1A-742942E7643C}"/>
              </a:ext>
            </a:extLst>
          </p:cNvPr>
          <p:cNvSpPr txBox="1"/>
          <p:nvPr/>
        </p:nvSpPr>
        <p:spPr>
          <a:xfrm>
            <a:off x="1975947" y="5765045"/>
            <a:ext cx="32576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Alternating Offers Protocol</a:t>
            </a:r>
            <a:endParaRPr kumimoji="1" lang="ja-JP" altLang="en-US" dirty="0"/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48095ADC-C973-4D95-84EC-D83B33C7D844}"/>
              </a:ext>
            </a:extLst>
          </p:cNvPr>
          <p:cNvSpPr/>
          <p:nvPr/>
        </p:nvSpPr>
        <p:spPr bwMode="auto">
          <a:xfrm>
            <a:off x="2587352" y="4692953"/>
            <a:ext cx="175064" cy="433114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874AB152-860D-47A1-B850-5C8564E8CE10}"/>
              </a:ext>
            </a:extLst>
          </p:cNvPr>
          <p:cNvSpPr/>
          <p:nvPr/>
        </p:nvSpPr>
        <p:spPr bwMode="auto">
          <a:xfrm>
            <a:off x="2584310" y="5431675"/>
            <a:ext cx="175064" cy="296243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19" name="直線矢印コネクタ 18">
            <a:extLst>
              <a:ext uri="{FF2B5EF4-FFF2-40B4-BE49-F238E27FC236}">
                <a16:creationId xmlns:a16="http://schemas.microsoft.com/office/drawing/2014/main" id="{45A89467-98EB-4B75-9DC2-89EE45233008}"/>
              </a:ext>
            </a:extLst>
          </p:cNvPr>
          <p:cNvCxnSpPr/>
          <p:nvPr/>
        </p:nvCxnSpPr>
        <p:spPr bwMode="auto">
          <a:xfrm>
            <a:off x="2750088" y="5102418"/>
            <a:ext cx="1317804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616A6CD8-6E2C-47CC-9676-C80F5F3CC3CD}"/>
              </a:ext>
            </a:extLst>
          </p:cNvPr>
          <p:cNvSpPr/>
          <p:nvPr/>
        </p:nvSpPr>
        <p:spPr bwMode="auto">
          <a:xfrm>
            <a:off x="4071901" y="5123240"/>
            <a:ext cx="161559" cy="308435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21" name="直線矢印コネクタ 20">
            <a:extLst>
              <a:ext uri="{FF2B5EF4-FFF2-40B4-BE49-F238E27FC236}">
                <a16:creationId xmlns:a16="http://schemas.microsoft.com/office/drawing/2014/main" id="{7CFF7FCA-7EFC-4B9B-BE12-DDCBC2FC6A3A}"/>
              </a:ext>
            </a:extLst>
          </p:cNvPr>
          <p:cNvCxnSpPr/>
          <p:nvPr/>
        </p:nvCxnSpPr>
        <p:spPr bwMode="auto">
          <a:xfrm flipH="1">
            <a:off x="2787010" y="5431675"/>
            <a:ext cx="1314762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58E13518-A0B1-4964-AEDF-D0D07D2D74BF}"/>
              </a:ext>
            </a:extLst>
          </p:cNvPr>
          <p:cNvSpPr/>
          <p:nvPr/>
        </p:nvSpPr>
        <p:spPr bwMode="auto">
          <a:xfrm>
            <a:off x="6788336" y="3443563"/>
            <a:ext cx="168149" cy="2182545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23" name="直線矢印コネクタ 22">
            <a:extLst>
              <a:ext uri="{FF2B5EF4-FFF2-40B4-BE49-F238E27FC236}">
                <a16:creationId xmlns:a16="http://schemas.microsoft.com/office/drawing/2014/main" id="{8A7B35EC-34F8-49DF-9184-F6B8D1EA6972}"/>
              </a:ext>
            </a:extLst>
          </p:cNvPr>
          <p:cNvCxnSpPr/>
          <p:nvPr/>
        </p:nvCxnSpPr>
        <p:spPr bwMode="auto">
          <a:xfrm>
            <a:off x="6946343" y="3576830"/>
            <a:ext cx="1317804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24" name="直線矢印コネクタ 23">
            <a:extLst>
              <a:ext uri="{FF2B5EF4-FFF2-40B4-BE49-F238E27FC236}">
                <a16:creationId xmlns:a16="http://schemas.microsoft.com/office/drawing/2014/main" id="{5DDB971D-12AE-47F7-B250-CCB47047E5F5}"/>
              </a:ext>
            </a:extLst>
          </p:cNvPr>
          <p:cNvCxnSpPr/>
          <p:nvPr/>
        </p:nvCxnSpPr>
        <p:spPr bwMode="auto">
          <a:xfrm>
            <a:off x="6956485" y="5098990"/>
            <a:ext cx="1314762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3B1234CF-4683-4C58-89CD-5C046ABF503B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6665568" y="2730306"/>
            <a:ext cx="413977" cy="451495"/>
            <a:chOff x="863600" y="1071563"/>
            <a:chExt cx="823913" cy="917575"/>
          </a:xfrm>
        </p:grpSpPr>
        <p:sp>
          <p:nvSpPr>
            <p:cNvPr id="26" name="フリーフォーム 293">
              <a:extLst>
                <a:ext uri="{FF2B5EF4-FFF2-40B4-BE49-F238E27FC236}">
                  <a16:creationId xmlns:a16="http://schemas.microsoft.com/office/drawing/2014/main" id="{7B928195-B0B0-4D9A-848F-E36E123B62E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27" name="Freeform 19">
              <a:extLst>
                <a:ext uri="{FF2B5EF4-FFF2-40B4-BE49-F238E27FC236}">
                  <a16:creationId xmlns:a16="http://schemas.microsoft.com/office/drawing/2014/main" id="{4989EDA2-29B0-4061-95E4-EFC72AC8195C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26A37552-38CA-4E8F-9679-AD0CF7672F0F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8188323" y="2727289"/>
            <a:ext cx="416744" cy="454512"/>
            <a:chOff x="863600" y="1071563"/>
            <a:chExt cx="823913" cy="917575"/>
          </a:xfrm>
        </p:grpSpPr>
        <p:sp>
          <p:nvSpPr>
            <p:cNvPr id="29" name="フリーフォーム 297">
              <a:extLst>
                <a:ext uri="{FF2B5EF4-FFF2-40B4-BE49-F238E27FC236}">
                  <a16:creationId xmlns:a16="http://schemas.microsoft.com/office/drawing/2014/main" id="{5AFC116D-82E6-4977-B8F8-9EB57DFD56B9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30" name="Freeform 19">
              <a:extLst>
                <a:ext uri="{FF2B5EF4-FFF2-40B4-BE49-F238E27FC236}">
                  <a16:creationId xmlns:a16="http://schemas.microsoft.com/office/drawing/2014/main" id="{58BA4214-3111-43EB-9748-A1877898E9D3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849A5CC7-D008-42A6-8A89-B6E3FFB3FD3C}"/>
              </a:ext>
            </a:extLst>
          </p:cNvPr>
          <p:cNvGrpSpPr/>
          <p:nvPr/>
        </p:nvGrpSpPr>
        <p:grpSpPr>
          <a:xfrm>
            <a:off x="6841741" y="3284929"/>
            <a:ext cx="1522993" cy="2442989"/>
            <a:chOff x="6236246" y="2613877"/>
            <a:chExt cx="1522993" cy="1720974"/>
          </a:xfrm>
        </p:grpSpPr>
        <p:cxnSp>
          <p:nvCxnSpPr>
            <p:cNvPr id="32" name="直線コネクタ 31">
              <a:extLst>
                <a:ext uri="{FF2B5EF4-FFF2-40B4-BE49-F238E27FC236}">
                  <a16:creationId xmlns:a16="http://schemas.microsoft.com/office/drawing/2014/main" id="{A4B9F2BB-BD2D-45C1-A4E1-240A1BFDC19E}"/>
                </a:ext>
              </a:extLst>
            </p:cNvPr>
            <p:cNvCxnSpPr/>
            <p:nvPr/>
          </p:nvCxnSpPr>
          <p:spPr bwMode="auto">
            <a:xfrm>
              <a:off x="6236246" y="2613877"/>
              <a:ext cx="11795" cy="1720974"/>
            </a:xfrm>
            <a:prstGeom prst="line">
              <a:avLst/>
            </a:prstGeom>
            <a:ln>
              <a:headEnd type="none" w="med" len="med"/>
              <a:tailEnd type="none" w="med" len="med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33" name="直線コネクタ 32">
              <a:extLst>
                <a:ext uri="{FF2B5EF4-FFF2-40B4-BE49-F238E27FC236}">
                  <a16:creationId xmlns:a16="http://schemas.microsoft.com/office/drawing/2014/main" id="{257C1AA6-4338-4CA4-BDF0-0262AA83E87E}"/>
                </a:ext>
              </a:extLst>
            </p:cNvPr>
            <p:cNvCxnSpPr/>
            <p:nvPr/>
          </p:nvCxnSpPr>
          <p:spPr bwMode="auto">
            <a:xfrm flipH="1">
              <a:off x="7758376" y="2638516"/>
              <a:ext cx="863" cy="1696335"/>
            </a:xfrm>
            <a:prstGeom prst="line">
              <a:avLst/>
            </a:prstGeom>
            <a:ln>
              <a:solidFill>
                <a:schemeClr val="accent6">
                  <a:lumMod val="75000"/>
                  <a:lumOff val="25000"/>
                </a:schemeClr>
              </a:solidFill>
              <a:headEnd type="none" w="med" len="med"/>
              <a:tailEnd type="none" w="med" len="med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4E1D2CE7-12B6-4A9B-9CB7-35D59292D626}"/>
              </a:ext>
            </a:extLst>
          </p:cNvPr>
          <p:cNvSpPr/>
          <p:nvPr/>
        </p:nvSpPr>
        <p:spPr bwMode="auto">
          <a:xfrm>
            <a:off x="8274289" y="3457894"/>
            <a:ext cx="132680" cy="2105152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C29182A9-A410-4D6F-8A30-4EA647DF8CFD}"/>
              </a:ext>
            </a:extLst>
          </p:cNvPr>
          <p:cNvSpPr txBox="1"/>
          <p:nvPr/>
        </p:nvSpPr>
        <p:spPr>
          <a:xfrm>
            <a:off x="6085155" y="5769423"/>
            <a:ext cx="328006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dirty="0"/>
              <a:t>Withdrawable </a:t>
            </a:r>
          </a:p>
          <a:p>
            <a:pPr algn="ctr"/>
            <a:r>
              <a:rPr kumimoji="1" lang="en-US" altLang="ja-JP" dirty="0"/>
              <a:t>Continuous Offers Protocol</a:t>
            </a:r>
            <a:endParaRPr kumimoji="1" lang="ja-JP" altLang="en-US" dirty="0"/>
          </a:p>
        </p:txBody>
      </p:sp>
      <p:cxnSp>
        <p:nvCxnSpPr>
          <p:cNvPr id="36" name="直線矢印コネクタ 35">
            <a:extLst>
              <a:ext uri="{FF2B5EF4-FFF2-40B4-BE49-F238E27FC236}">
                <a16:creationId xmlns:a16="http://schemas.microsoft.com/office/drawing/2014/main" id="{A04BF190-121F-4C1C-B3F0-3DA908283A37}"/>
              </a:ext>
            </a:extLst>
          </p:cNvPr>
          <p:cNvCxnSpPr/>
          <p:nvPr/>
        </p:nvCxnSpPr>
        <p:spPr bwMode="auto">
          <a:xfrm>
            <a:off x="6935969" y="3887562"/>
            <a:ext cx="1317804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37" name="直線矢印コネクタ 36">
            <a:extLst>
              <a:ext uri="{FF2B5EF4-FFF2-40B4-BE49-F238E27FC236}">
                <a16:creationId xmlns:a16="http://schemas.microsoft.com/office/drawing/2014/main" id="{102155B3-55EC-4A26-8AD1-66312E65B89D}"/>
              </a:ext>
            </a:extLst>
          </p:cNvPr>
          <p:cNvCxnSpPr/>
          <p:nvPr/>
        </p:nvCxnSpPr>
        <p:spPr bwMode="auto">
          <a:xfrm flipH="1">
            <a:off x="6956485" y="5453704"/>
            <a:ext cx="1314762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F232EE80-099A-4F12-B991-32A176D65764}"/>
              </a:ext>
            </a:extLst>
          </p:cNvPr>
          <p:cNvSpPr/>
          <p:nvPr/>
        </p:nvSpPr>
        <p:spPr bwMode="auto">
          <a:xfrm>
            <a:off x="2438496" y="1323816"/>
            <a:ext cx="2546971" cy="35041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dirty="0">
                <a:latin typeface="+mj-ea"/>
                <a:ea typeface="+mj-ea"/>
              </a:rPr>
              <a:t>Negotiation Exchange</a:t>
            </a:r>
          </a:p>
        </p:txBody>
      </p:sp>
      <p:cxnSp>
        <p:nvCxnSpPr>
          <p:cNvPr id="39" name="直線コネクタ 38">
            <a:extLst>
              <a:ext uri="{FF2B5EF4-FFF2-40B4-BE49-F238E27FC236}">
                <a16:creationId xmlns:a16="http://schemas.microsoft.com/office/drawing/2014/main" id="{C4AE0E76-C24C-4069-A224-9290A79A6DAA}"/>
              </a:ext>
            </a:extLst>
          </p:cNvPr>
          <p:cNvCxnSpPr/>
          <p:nvPr/>
        </p:nvCxnSpPr>
        <p:spPr bwMode="auto">
          <a:xfrm flipH="1">
            <a:off x="3223055" y="3395721"/>
            <a:ext cx="560385" cy="1708156"/>
          </a:xfrm>
          <a:prstGeom prst="line">
            <a:avLst/>
          </a:prstGeom>
          <a:solidFill>
            <a:schemeClr val="bg1"/>
          </a:solidFill>
          <a:ln w="1587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2D9355FB-4AAD-4EED-ABC4-5C9348A2494A}"/>
              </a:ext>
            </a:extLst>
          </p:cNvPr>
          <p:cNvSpPr/>
          <p:nvPr/>
        </p:nvSpPr>
        <p:spPr bwMode="auto">
          <a:xfrm>
            <a:off x="2438496" y="1682694"/>
            <a:ext cx="2546971" cy="598986"/>
          </a:xfrm>
          <a:prstGeom prst="rect">
            <a:avLst/>
          </a:prstGeom>
          <a:solidFill>
            <a:schemeClr val="bg1"/>
          </a:solidFill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b="1" dirty="0" err="1">
                <a:latin typeface="+mj-ea"/>
                <a:ea typeface="+mj-ea"/>
              </a:rPr>
              <a:t>session_id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  <a:ea typeface="+mj-ea"/>
              </a:rPr>
              <a:t>111</a:t>
            </a:r>
          </a:p>
          <a:p>
            <a:r>
              <a:rPr lang="en-US" altLang="ja-JP" b="1" dirty="0" err="1">
                <a:latin typeface="+mj-ea"/>
              </a:rPr>
              <a:t>sequence_id</a:t>
            </a:r>
            <a:r>
              <a:rPr lang="en-US" altLang="ja-JP" b="1" dirty="0">
                <a:latin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</a:rPr>
              <a:t>1</a:t>
            </a:r>
            <a:endParaRPr lang="en-US" altLang="ja-JP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41" name="フローチャート: 書類 40">
            <a:extLst>
              <a:ext uri="{FF2B5EF4-FFF2-40B4-BE49-F238E27FC236}">
                <a16:creationId xmlns:a16="http://schemas.microsoft.com/office/drawing/2014/main" id="{5F58326D-4F86-487E-8753-E6E4D0C1F2C2}"/>
              </a:ext>
            </a:extLst>
          </p:cNvPr>
          <p:cNvSpPr/>
          <p:nvPr/>
        </p:nvSpPr>
        <p:spPr bwMode="auto">
          <a:xfrm>
            <a:off x="4477407" y="4370552"/>
            <a:ext cx="346631" cy="276211"/>
          </a:xfrm>
          <a:prstGeom prst="flowChartDocument">
            <a:avLst/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42" name="フローチャート: 書類 41">
            <a:extLst>
              <a:ext uri="{FF2B5EF4-FFF2-40B4-BE49-F238E27FC236}">
                <a16:creationId xmlns:a16="http://schemas.microsoft.com/office/drawing/2014/main" id="{E913EEBB-0EA0-4FCA-9EDF-5F17BDC00B10}"/>
              </a:ext>
            </a:extLst>
          </p:cNvPr>
          <p:cNvSpPr/>
          <p:nvPr/>
        </p:nvSpPr>
        <p:spPr bwMode="auto">
          <a:xfrm>
            <a:off x="4469702" y="5098990"/>
            <a:ext cx="346631" cy="276211"/>
          </a:xfrm>
          <a:prstGeom prst="flowChartDocument">
            <a:avLst/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933BA12B-4610-4EB7-85EF-327644902319}"/>
              </a:ext>
            </a:extLst>
          </p:cNvPr>
          <p:cNvSpPr txBox="1"/>
          <p:nvPr/>
        </p:nvSpPr>
        <p:spPr>
          <a:xfrm>
            <a:off x="4255069" y="3964925"/>
            <a:ext cx="981359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1100" dirty="0"/>
              <a:t>offer</a:t>
            </a:r>
          </a:p>
          <a:p>
            <a:pPr algn="ctr"/>
            <a:r>
              <a:rPr kumimoji="1" lang="en-US" altLang="ja-JP" sz="1100" dirty="0"/>
              <a:t>in this tern</a:t>
            </a:r>
            <a:endParaRPr kumimoji="1" lang="ja-JP" altLang="en-US" sz="1100" dirty="0"/>
          </a:p>
        </p:txBody>
      </p:sp>
      <p:cxnSp>
        <p:nvCxnSpPr>
          <p:cNvPr id="44" name="直線コネクタ 43">
            <a:extLst>
              <a:ext uri="{FF2B5EF4-FFF2-40B4-BE49-F238E27FC236}">
                <a16:creationId xmlns:a16="http://schemas.microsoft.com/office/drawing/2014/main" id="{711FA83F-4142-4C9A-B98D-796CE886B3B6}"/>
              </a:ext>
            </a:extLst>
          </p:cNvPr>
          <p:cNvCxnSpPr>
            <a:stCxn id="41" idx="1"/>
            <a:endCxn id="15" idx="3"/>
          </p:cNvCxnSpPr>
          <p:nvPr/>
        </p:nvCxnSpPr>
        <p:spPr bwMode="auto">
          <a:xfrm flipH="1">
            <a:off x="4229451" y="4508658"/>
            <a:ext cx="247956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45" name="フローチャート: 書類 44">
            <a:extLst>
              <a:ext uri="{FF2B5EF4-FFF2-40B4-BE49-F238E27FC236}">
                <a16:creationId xmlns:a16="http://schemas.microsoft.com/office/drawing/2014/main" id="{44FB3205-4B24-412E-B5CD-592F1E7F02FF}"/>
              </a:ext>
            </a:extLst>
          </p:cNvPr>
          <p:cNvSpPr/>
          <p:nvPr/>
        </p:nvSpPr>
        <p:spPr bwMode="auto">
          <a:xfrm>
            <a:off x="8634801" y="3531660"/>
            <a:ext cx="346631" cy="276211"/>
          </a:xfrm>
          <a:prstGeom prst="flowChartDocument">
            <a:avLst/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46" name="直線コネクタ 45">
            <a:extLst>
              <a:ext uri="{FF2B5EF4-FFF2-40B4-BE49-F238E27FC236}">
                <a16:creationId xmlns:a16="http://schemas.microsoft.com/office/drawing/2014/main" id="{38E2877C-5E71-4553-A040-72B2F2D536FB}"/>
              </a:ext>
            </a:extLst>
          </p:cNvPr>
          <p:cNvCxnSpPr>
            <a:stCxn id="45" idx="1"/>
          </p:cNvCxnSpPr>
          <p:nvPr/>
        </p:nvCxnSpPr>
        <p:spPr bwMode="auto">
          <a:xfrm flipH="1">
            <a:off x="8386845" y="3669766"/>
            <a:ext cx="247956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47" name="フローチャート: 書類 46">
            <a:extLst>
              <a:ext uri="{FF2B5EF4-FFF2-40B4-BE49-F238E27FC236}">
                <a16:creationId xmlns:a16="http://schemas.microsoft.com/office/drawing/2014/main" id="{99B2BDA2-E40A-4D17-91BB-5C94DF285429}"/>
              </a:ext>
            </a:extLst>
          </p:cNvPr>
          <p:cNvSpPr/>
          <p:nvPr/>
        </p:nvSpPr>
        <p:spPr bwMode="auto">
          <a:xfrm>
            <a:off x="8639443" y="4398858"/>
            <a:ext cx="346631" cy="276211"/>
          </a:xfrm>
          <a:prstGeom prst="flowChartDocument">
            <a:avLst/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48" name="直線コネクタ 47">
            <a:extLst>
              <a:ext uri="{FF2B5EF4-FFF2-40B4-BE49-F238E27FC236}">
                <a16:creationId xmlns:a16="http://schemas.microsoft.com/office/drawing/2014/main" id="{AF6FBCA5-6D41-4690-A427-11099A24FFEE}"/>
              </a:ext>
            </a:extLst>
          </p:cNvPr>
          <p:cNvCxnSpPr>
            <a:stCxn id="47" idx="1"/>
          </p:cNvCxnSpPr>
          <p:nvPr/>
        </p:nvCxnSpPr>
        <p:spPr bwMode="auto">
          <a:xfrm flipH="1">
            <a:off x="8391487" y="4536964"/>
            <a:ext cx="247956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49" name="直線矢印コネクタ 48">
            <a:extLst>
              <a:ext uri="{FF2B5EF4-FFF2-40B4-BE49-F238E27FC236}">
                <a16:creationId xmlns:a16="http://schemas.microsoft.com/office/drawing/2014/main" id="{FF68ED97-DABD-4044-9551-C8FA31717A43}"/>
              </a:ext>
            </a:extLst>
          </p:cNvPr>
          <p:cNvCxnSpPr/>
          <p:nvPr/>
        </p:nvCxnSpPr>
        <p:spPr bwMode="auto">
          <a:xfrm>
            <a:off x="6956485" y="4394682"/>
            <a:ext cx="1317804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50" name="フローチャート: 書類 49">
            <a:extLst>
              <a:ext uri="{FF2B5EF4-FFF2-40B4-BE49-F238E27FC236}">
                <a16:creationId xmlns:a16="http://schemas.microsoft.com/office/drawing/2014/main" id="{9938D4CC-2D73-44AE-B781-4F0D4CA55F3A}"/>
              </a:ext>
            </a:extLst>
          </p:cNvPr>
          <p:cNvSpPr/>
          <p:nvPr/>
        </p:nvSpPr>
        <p:spPr bwMode="auto">
          <a:xfrm>
            <a:off x="8634801" y="4741370"/>
            <a:ext cx="346631" cy="276211"/>
          </a:xfrm>
          <a:prstGeom prst="flowChartDocument">
            <a:avLst/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51" name="直線コネクタ 50">
            <a:extLst>
              <a:ext uri="{FF2B5EF4-FFF2-40B4-BE49-F238E27FC236}">
                <a16:creationId xmlns:a16="http://schemas.microsoft.com/office/drawing/2014/main" id="{3E3D1EB3-9C80-4BBC-B0FF-61DF8E59394D}"/>
              </a:ext>
            </a:extLst>
          </p:cNvPr>
          <p:cNvCxnSpPr>
            <a:stCxn id="50" idx="1"/>
          </p:cNvCxnSpPr>
          <p:nvPr/>
        </p:nvCxnSpPr>
        <p:spPr bwMode="auto">
          <a:xfrm flipH="1">
            <a:off x="8386845" y="4879476"/>
            <a:ext cx="247956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D57F05B4-2400-49F2-BA37-DE33ED89E297}"/>
              </a:ext>
            </a:extLst>
          </p:cNvPr>
          <p:cNvSpPr txBox="1"/>
          <p:nvPr/>
        </p:nvSpPr>
        <p:spPr>
          <a:xfrm>
            <a:off x="2701536" y="4100215"/>
            <a:ext cx="8183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offer</a:t>
            </a:r>
            <a:endParaRPr kumimoji="1" lang="ja-JP" altLang="en-US" sz="1400" dirty="0"/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85536A04-6F5E-457F-87B7-9F7C16859899}"/>
              </a:ext>
            </a:extLst>
          </p:cNvPr>
          <p:cNvSpPr txBox="1"/>
          <p:nvPr/>
        </p:nvSpPr>
        <p:spPr>
          <a:xfrm>
            <a:off x="2687608" y="4835064"/>
            <a:ext cx="8183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offer</a:t>
            </a:r>
            <a:endParaRPr kumimoji="1" lang="ja-JP" altLang="en-US" sz="1400" dirty="0"/>
          </a:p>
        </p:txBody>
      </p:sp>
      <p:cxnSp>
        <p:nvCxnSpPr>
          <p:cNvPr id="54" name="直線矢印コネクタ 53">
            <a:extLst>
              <a:ext uri="{FF2B5EF4-FFF2-40B4-BE49-F238E27FC236}">
                <a16:creationId xmlns:a16="http://schemas.microsoft.com/office/drawing/2014/main" id="{7B2A7A2E-3F40-43E4-8B4C-DDBE4EF4D3DF}"/>
              </a:ext>
            </a:extLst>
          </p:cNvPr>
          <p:cNvCxnSpPr/>
          <p:nvPr/>
        </p:nvCxnSpPr>
        <p:spPr bwMode="auto">
          <a:xfrm flipH="1">
            <a:off x="6949385" y="4106323"/>
            <a:ext cx="1314762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55" name="直線矢印コネクタ 54">
            <a:extLst>
              <a:ext uri="{FF2B5EF4-FFF2-40B4-BE49-F238E27FC236}">
                <a16:creationId xmlns:a16="http://schemas.microsoft.com/office/drawing/2014/main" id="{26065EE0-DAD2-499D-8019-09B167F6D795}"/>
              </a:ext>
            </a:extLst>
          </p:cNvPr>
          <p:cNvCxnSpPr/>
          <p:nvPr/>
        </p:nvCxnSpPr>
        <p:spPr bwMode="auto">
          <a:xfrm>
            <a:off x="6956485" y="4741370"/>
            <a:ext cx="1317804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2">
                <a:lumMod val="60000"/>
                <a:lumOff val="40000"/>
              </a:schemeClr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56" name="フローチャート: 書類 55">
            <a:extLst>
              <a:ext uri="{FF2B5EF4-FFF2-40B4-BE49-F238E27FC236}">
                <a16:creationId xmlns:a16="http://schemas.microsoft.com/office/drawing/2014/main" id="{81280D49-527D-4725-9B46-AEB912AA6657}"/>
              </a:ext>
            </a:extLst>
          </p:cNvPr>
          <p:cNvSpPr/>
          <p:nvPr/>
        </p:nvSpPr>
        <p:spPr bwMode="auto">
          <a:xfrm>
            <a:off x="8634801" y="5137559"/>
            <a:ext cx="346631" cy="276211"/>
          </a:xfrm>
          <a:prstGeom prst="flowChartDocument">
            <a:avLst/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57" name="直線コネクタ 56">
            <a:extLst>
              <a:ext uri="{FF2B5EF4-FFF2-40B4-BE49-F238E27FC236}">
                <a16:creationId xmlns:a16="http://schemas.microsoft.com/office/drawing/2014/main" id="{E86B94EE-D9EA-4777-89E5-FD9C132087C8}"/>
              </a:ext>
            </a:extLst>
          </p:cNvPr>
          <p:cNvCxnSpPr>
            <a:stCxn id="56" idx="1"/>
          </p:cNvCxnSpPr>
          <p:nvPr/>
        </p:nvCxnSpPr>
        <p:spPr bwMode="auto">
          <a:xfrm flipH="1">
            <a:off x="8386845" y="5275665"/>
            <a:ext cx="247956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F9E6DFCB-3CB9-41D4-8AD4-68975392D7DC}"/>
              </a:ext>
            </a:extLst>
          </p:cNvPr>
          <p:cNvSpPr txBox="1"/>
          <p:nvPr/>
        </p:nvSpPr>
        <p:spPr>
          <a:xfrm>
            <a:off x="6898614" y="3298658"/>
            <a:ext cx="8183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offer</a:t>
            </a:r>
            <a:endParaRPr kumimoji="1" lang="ja-JP" altLang="en-US" sz="1400" dirty="0"/>
          </a:p>
        </p:txBody>
      </p: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A4421BAE-7040-417E-AFD8-F12C2D43C6F4}"/>
              </a:ext>
            </a:extLst>
          </p:cNvPr>
          <p:cNvSpPr txBox="1"/>
          <p:nvPr/>
        </p:nvSpPr>
        <p:spPr>
          <a:xfrm>
            <a:off x="6886329" y="4460984"/>
            <a:ext cx="1073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withdraw</a:t>
            </a:r>
            <a:endParaRPr kumimoji="1" lang="ja-JP" altLang="en-US" sz="1400" dirty="0"/>
          </a:p>
        </p:txBody>
      </p:sp>
      <p:sp>
        <p:nvSpPr>
          <p:cNvPr id="60" name="フローチャート: 書類 59">
            <a:extLst>
              <a:ext uri="{FF2B5EF4-FFF2-40B4-BE49-F238E27FC236}">
                <a16:creationId xmlns:a16="http://schemas.microsoft.com/office/drawing/2014/main" id="{18085CD9-E11F-4753-AE8C-A92A786E3789}"/>
              </a:ext>
            </a:extLst>
          </p:cNvPr>
          <p:cNvSpPr/>
          <p:nvPr/>
        </p:nvSpPr>
        <p:spPr bwMode="auto">
          <a:xfrm>
            <a:off x="8637740" y="3858182"/>
            <a:ext cx="346631" cy="276211"/>
          </a:xfrm>
          <a:prstGeom prst="flowChartDocument">
            <a:avLst/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61" name="直線コネクタ 60">
            <a:extLst>
              <a:ext uri="{FF2B5EF4-FFF2-40B4-BE49-F238E27FC236}">
                <a16:creationId xmlns:a16="http://schemas.microsoft.com/office/drawing/2014/main" id="{814A04E6-2838-46EA-B4C9-A932B411E43B}"/>
              </a:ext>
            </a:extLst>
          </p:cNvPr>
          <p:cNvCxnSpPr>
            <a:stCxn id="60" idx="1"/>
          </p:cNvCxnSpPr>
          <p:nvPr/>
        </p:nvCxnSpPr>
        <p:spPr bwMode="auto">
          <a:xfrm flipH="1">
            <a:off x="8389784" y="3996288"/>
            <a:ext cx="247956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62" name="曲線コネクタ 70">
            <a:extLst>
              <a:ext uri="{FF2B5EF4-FFF2-40B4-BE49-F238E27FC236}">
                <a16:creationId xmlns:a16="http://schemas.microsoft.com/office/drawing/2014/main" id="{C5C6BF8F-AE18-45D3-99B8-FB4A7D96E860}"/>
              </a:ext>
            </a:extLst>
          </p:cNvPr>
          <p:cNvCxnSpPr>
            <a:stCxn id="45" idx="3"/>
            <a:endCxn id="60" idx="3"/>
          </p:cNvCxnSpPr>
          <p:nvPr/>
        </p:nvCxnSpPr>
        <p:spPr bwMode="auto">
          <a:xfrm>
            <a:off x="8981432" y="3669766"/>
            <a:ext cx="2939" cy="326522"/>
          </a:xfrm>
          <a:prstGeom prst="curvedConnector3">
            <a:avLst>
              <a:gd name="adj1" fmla="val 7878156"/>
            </a:avLst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63" name="乗算 71">
            <a:extLst>
              <a:ext uri="{FF2B5EF4-FFF2-40B4-BE49-F238E27FC236}">
                <a16:creationId xmlns:a16="http://schemas.microsoft.com/office/drawing/2014/main" id="{D6F2B83F-E11F-4F35-9446-F5C4FDADBE87}"/>
              </a:ext>
            </a:extLst>
          </p:cNvPr>
          <p:cNvSpPr/>
          <p:nvPr/>
        </p:nvSpPr>
        <p:spPr bwMode="auto">
          <a:xfrm>
            <a:off x="8536161" y="4686063"/>
            <a:ext cx="543910" cy="370818"/>
          </a:xfrm>
          <a:prstGeom prst="mathMultiply">
            <a:avLst>
              <a:gd name="adj1" fmla="val 10765"/>
            </a:avLst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64" name="テキスト ボックス 63">
            <a:extLst>
              <a:ext uri="{FF2B5EF4-FFF2-40B4-BE49-F238E27FC236}">
                <a16:creationId xmlns:a16="http://schemas.microsoft.com/office/drawing/2014/main" id="{4D99D820-46CD-470C-99FC-8095B002F568}"/>
              </a:ext>
            </a:extLst>
          </p:cNvPr>
          <p:cNvSpPr txBox="1"/>
          <p:nvPr/>
        </p:nvSpPr>
        <p:spPr>
          <a:xfrm>
            <a:off x="6893356" y="3600831"/>
            <a:ext cx="8183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offer</a:t>
            </a:r>
            <a:endParaRPr kumimoji="1" lang="ja-JP" altLang="en-US" sz="1400" dirty="0"/>
          </a:p>
        </p:txBody>
      </p: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54372CCF-4584-4A65-A1F5-2AE008914F27}"/>
              </a:ext>
            </a:extLst>
          </p:cNvPr>
          <p:cNvSpPr txBox="1"/>
          <p:nvPr/>
        </p:nvSpPr>
        <p:spPr>
          <a:xfrm>
            <a:off x="6885476" y="4136863"/>
            <a:ext cx="8183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offer</a:t>
            </a:r>
            <a:endParaRPr kumimoji="1" lang="ja-JP" altLang="en-US" sz="1400" dirty="0"/>
          </a:p>
        </p:txBody>
      </p:sp>
      <p:sp>
        <p:nvSpPr>
          <p:cNvPr id="66" name="テキスト ボックス 65">
            <a:extLst>
              <a:ext uri="{FF2B5EF4-FFF2-40B4-BE49-F238E27FC236}">
                <a16:creationId xmlns:a16="http://schemas.microsoft.com/office/drawing/2014/main" id="{AB9FD96F-F76F-45C3-8AAC-6DD09761321F}"/>
              </a:ext>
            </a:extLst>
          </p:cNvPr>
          <p:cNvSpPr txBox="1"/>
          <p:nvPr/>
        </p:nvSpPr>
        <p:spPr>
          <a:xfrm>
            <a:off x="6911750" y="4817410"/>
            <a:ext cx="8183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offer</a:t>
            </a:r>
            <a:endParaRPr kumimoji="1" lang="ja-JP" altLang="en-US" sz="1400" dirty="0"/>
          </a:p>
        </p:txBody>
      </p: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F7D82F1C-8B55-442F-BC5D-BF77CF42A840}"/>
              </a:ext>
            </a:extLst>
          </p:cNvPr>
          <p:cNvSpPr txBox="1"/>
          <p:nvPr/>
        </p:nvSpPr>
        <p:spPr>
          <a:xfrm>
            <a:off x="8969602" y="4632465"/>
            <a:ext cx="513282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1100" dirty="0"/>
              <a:t>no</a:t>
            </a:r>
          </a:p>
          <a:p>
            <a:pPr algn="ctr"/>
            <a:r>
              <a:rPr kumimoji="1" lang="en-US" altLang="ja-JP" sz="1100" dirty="0"/>
              <a:t>offer</a:t>
            </a:r>
            <a:endParaRPr kumimoji="1" lang="ja-JP" altLang="en-US" sz="1100" dirty="0"/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BEBD6063-13C4-4AE5-8FC5-51393E9BA24F}"/>
              </a:ext>
            </a:extLst>
          </p:cNvPr>
          <p:cNvSpPr txBox="1"/>
          <p:nvPr/>
        </p:nvSpPr>
        <p:spPr>
          <a:xfrm>
            <a:off x="8685259" y="4071188"/>
            <a:ext cx="85151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1100" dirty="0"/>
              <a:t>overwrite</a:t>
            </a:r>
            <a:endParaRPr kumimoji="1" lang="ja-JP" altLang="en-US" sz="1100" dirty="0"/>
          </a:p>
        </p:txBody>
      </p:sp>
      <p:cxnSp>
        <p:nvCxnSpPr>
          <p:cNvPr id="69" name="直線コネクタ 68">
            <a:extLst>
              <a:ext uri="{FF2B5EF4-FFF2-40B4-BE49-F238E27FC236}">
                <a16:creationId xmlns:a16="http://schemas.microsoft.com/office/drawing/2014/main" id="{869106FC-D85B-41E3-933B-544A6E9B3A76}"/>
              </a:ext>
            </a:extLst>
          </p:cNvPr>
          <p:cNvCxnSpPr/>
          <p:nvPr/>
        </p:nvCxnSpPr>
        <p:spPr bwMode="auto">
          <a:xfrm flipH="1">
            <a:off x="3260721" y="2253564"/>
            <a:ext cx="522719" cy="2350785"/>
          </a:xfrm>
          <a:prstGeom prst="line">
            <a:avLst/>
          </a:prstGeom>
          <a:solidFill>
            <a:schemeClr val="bg1"/>
          </a:solidFill>
          <a:ln w="1587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14D65EEC-3A17-40A8-9672-56C263662C48}"/>
              </a:ext>
            </a:extLst>
          </p:cNvPr>
          <p:cNvSpPr/>
          <p:nvPr/>
        </p:nvSpPr>
        <p:spPr bwMode="auto">
          <a:xfrm>
            <a:off x="2438496" y="2457220"/>
            <a:ext cx="2546971" cy="35041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dirty="0">
                <a:latin typeface="+mj-ea"/>
                <a:ea typeface="+mj-ea"/>
              </a:rPr>
              <a:t>Negotiation Exchange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DD499F8E-0310-4E43-862C-3D41C701D657}"/>
              </a:ext>
            </a:extLst>
          </p:cNvPr>
          <p:cNvSpPr/>
          <p:nvPr/>
        </p:nvSpPr>
        <p:spPr bwMode="auto">
          <a:xfrm>
            <a:off x="2438496" y="2816098"/>
            <a:ext cx="2546971" cy="598986"/>
          </a:xfrm>
          <a:prstGeom prst="rect">
            <a:avLst/>
          </a:prstGeom>
          <a:solidFill>
            <a:schemeClr val="bg1"/>
          </a:solidFill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b="1" dirty="0" err="1">
                <a:latin typeface="+mj-ea"/>
                <a:ea typeface="+mj-ea"/>
              </a:rPr>
              <a:t>session_id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  <a:ea typeface="+mj-ea"/>
              </a:rPr>
              <a:t>111</a:t>
            </a:r>
          </a:p>
          <a:p>
            <a:r>
              <a:rPr lang="en-US" altLang="ja-JP" b="1" dirty="0" err="1">
                <a:latin typeface="+mj-ea"/>
              </a:rPr>
              <a:t>sequence_id</a:t>
            </a:r>
            <a:r>
              <a:rPr lang="en-US" altLang="ja-JP" b="1" dirty="0">
                <a:latin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</a:rPr>
              <a:t>2</a:t>
            </a:r>
            <a:endParaRPr lang="en-US" altLang="ja-JP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cxnSp>
        <p:nvCxnSpPr>
          <p:cNvPr id="72" name="直線コネクタ 71">
            <a:extLst>
              <a:ext uri="{FF2B5EF4-FFF2-40B4-BE49-F238E27FC236}">
                <a16:creationId xmlns:a16="http://schemas.microsoft.com/office/drawing/2014/main" id="{4BAA43AD-3842-43F3-B598-BC94BF551207}"/>
              </a:ext>
            </a:extLst>
          </p:cNvPr>
          <p:cNvCxnSpPr/>
          <p:nvPr/>
        </p:nvCxnSpPr>
        <p:spPr bwMode="auto">
          <a:xfrm flipH="1">
            <a:off x="3260721" y="3390396"/>
            <a:ext cx="520593" cy="2035192"/>
          </a:xfrm>
          <a:prstGeom prst="line">
            <a:avLst/>
          </a:prstGeom>
          <a:solidFill>
            <a:schemeClr val="bg1"/>
          </a:solidFill>
          <a:ln w="1587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16876030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68DA8DB-2331-4208-92E8-6CA14BDDA52D}"/>
              </a:ext>
            </a:extLst>
          </p:cNvPr>
          <p:cNvSpPr txBox="1"/>
          <p:nvPr/>
        </p:nvSpPr>
        <p:spPr>
          <a:xfrm>
            <a:off x="3048000" y="428526"/>
            <a:ext cx="609600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GB" altLang="ja-JP" sz="3200" b="1" dirty="0">
                <a:effectLst/>
                <a:latin typeface="Times New Roman" panose="02020603050405020304" pitchFamily="18" charset="0"/>
                <a:ea typeface="DengXian" panose="02010600030101010101" pitchFamily="2" charset="-122"/>
              </a:rPr>
              <a:t>Example of Chain Layer</a:t>
            </a:r>
            <a:r>
              <a:rPr lang="en-US" altLang="ja-JP" sz="3200" b="1" kern="1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 </a:t>
            </a:r>
            <a:r>
              <a:rPr lang="ja-JP" altLang="ja-JP" sz="3200" b="1" dirty="0">
                <a:effectLst/>
              </a:rPr>
              <a:t> </a:t>
            </a:r>
            <a:endParaRPr lang="ja-JP" altLang="ja-JP" sz="3200" b="1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F066C92-886D-455E-848E-09E48E45194A}"/>
              </a:ext>
            </a:extLst>
          </p:cNvPr>
          <p:cNvSpPr txBox="1"/>
          <p:nvPr/>
        </p:nvSpPr>
        <p:spPr>
          <a:xfrm>
            <a:off x="1359852" y="2598572"/>
            <a:ext cx="129774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 dirty="0"/>
              <a:t>customer</a:t>
            </a:r>
            <a:endParaRPr kumimoji="1" lang="ja-JP" altLang="en-US" sz="1400" dirty="0"/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2AC45CD9-FE5E-4B75-A694-50C842DD649B}"/>
              </a:ext>
            </a:extLst>
          </p:cNvPr>
          <p:cNvCxnSpPr/>
          <p:nvPr/>
        </p:nvCxnSpPr>
        <p:spPr bwMode="auto">
          <a:xfrm flipH="1">
            <a:off x="3587098" y="3336025"/>
            <a:ext cx="1297" cy="1535837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66C535A1-41E4-4FB4-8EBD-C8539375D6C9}"/>
              </a:ext>
            </a:extLst>
          </p:cNvPr>
          <p:cNvSpPr/>
          <p:nvPr/>
        </p:nvSpPr>
        <p:spPr bwMode="auto">
          <a:xfrm>
            <a:off x="3514333" y="3707035"/>
            <a:ext cx="180594" cy="732446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7" name="直線矢印コネクタ 6">
            <a:extLst>
              <a:ext uri="{FF2B5EF4-FFF2-40B4-BE49-F238E27FC236}">
                <a16:creationId xmlns:a16="http://schemas.microsoft.com/office/drawing/2014/main" id="{C101934F-F251-40F7-B2D2-A0BA1ED3B17B}"/>
              </a:ext>
            </a:extLst>
          </p:cNvPr>
          <p:cNvCxnSpPr/>
          <p:nvPr/>
        </p:nvCxnSpPr>
        <p:spPr bwMode="auto">
          <a:xfrm flipV="1">
            <a:off x="2217623" y="3707034"/>
            <a:ext cx="1166586" cy="1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8" name="直線矢印コネクタ 7">
            <a:extLst>
              <a:ext uri="{FF2B5EF4-FFF2-40B4-BE49-F238E27FC236}">
                <a16:creationId xmlns:a16="http://schemas.microsoft.com/office/drawing/2014/main" id="{12484144-9B8A-4841-BC83-E50B0AD091D8}"/>
              </a:ext>
            </a:extLst>
          </p:cNvPr>
          <p:cNvCxnSpPr/>
          <p:nvPr/>
        </p:nvCxnSpPr>
        <p:spPr bwMode="auto">
          <a:xfrm flipH="1">
            <a:off x="2219805" y="4381736"/>
            <a:ext cx="1264895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9" name="直線矢印コネクタ 8">
            <a:extLst>
              <a:ext uri="{FF2B5EF4-FFF2-40B4-BE49-F238E27FC236}">
                <a16:creationId xmlns:a16="http://schemas.microsoft.com/office/drawing/2014/main" id="{C5462C2D-4A8F-4D2C-A337-90893F0CCDE1}"/>
              </a:ext>
            </a:extLst>
          </p:cNvPr>
          <p:cNvCxnSpPr/>
          <p:nvPr/>
        </p:nvCxnSpPr>
        <p:spPr bwMode="auto">
          <a:xfrm>
            <a:off x="3718519" y="3894945"/>
            <a:ext cx="1317804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10" name="直線矢印コネクタ 9">
            <a:extLst>
              <a:ext uri="{FF2B5EF4-FFF2-40B4-BE49-F238E27FC236}">
                <a16:creationId xmlns:a16="http://schemas.microsoft.com/office/drawing/2014/main" id="{C18CA624-A97C-4302-B7C0-F1733AF5E848}"/>
              </a:ext>
            </a:extLst>
          </p:cNvPr>
          <p:cNvCxnSpPr/>
          <p:nvPr/>
        </p:nvCxnSpPr>
        <p:spPr bwMode="auto">
          <a:xfrm flipH="1">
            <a:off x="3721561" y="4216021"/>
            <a:ext cx="1314762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FAB8BF8E-56E5-498C-9BF0-3C1A393A9687}"/>
              </a:ext>
            </a:extLst>
          </p:cNvPr>
          <p:cNvSpPr/>
          <p:nvPr/>
        </p:nvSpPr>
        <p:spPr bwMode="auto">
          <a:xfrm>
            <a:off x="3718519" y="2304195"/>
            <a:ext cx="2415551" cy="326363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b="1" dirty="0" err="1">
                <a:latin typeface="+mj-ea"/>
                <a:ea typeface="+mj-ea"/>
              </a:rPr>
              <a:t>chain_id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  <a:ea typeface="+mj-ea"/>
              </a:rPr>
              <a:t>123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7A43007F-EF6A-41D8-A750-E1F93F5A6302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3631519" y="3026409"/>
            <a:ext cx="413977" cy="451495"/>
            <a:chOff x="863600" y="1071563"/>
            <a:chExt cx="823913" cy="917575"/>
          </a:xfrm>
        </p:grpSpPr>
        <p:sp>
          <p:nvSpPr>
            <p:cNvPr id="13" name="フリーフォーム 176">
              <a:extLst>
                <a:ext uri="{FF2B5EF4-FFF2-40B4-BE49-F238E27FC236}">
                  <a16:creationId xmlns:a16="http://schemas.microsoft.com/office/drawing/2014/main" id="{D477BB39-8FA0-4593-8FCE-5053707F3082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14" name="Freeform 19">
              <a:extLst>
                <a:ext uri="{FF2B5EF4-FFF2-40B4-BE49-F238E27FC236}">
                  <a16:creationId xmlns:a16="http://schemas.microsoft.com/office/drawing/2014/main" id="{5502863A-02A2-4592-8F3C-7EF98770EAB1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C4FF846C-0E58-4437-A33E-707ED3C08CC1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3231617" y="3041052"/>
            <a:ext cx="424761" cy="182203"/>
            <a:chOff x="2445771" y="1507894"/>
            <a:chExt cx="1003535" cy="430444"/>
          </a:xfrm>
        </p:grpSpPr>
        <p:sp>
          <p:nvSpPr>
            <p:cNvPr id="16" name="Freeform 30">
              <a:extLst>
                <a:ext uri="{FF2B5EF4-FFF2-40B4-BE49-F238E27FC236}">
                  <a16:creationId xmlns:a16="http://schemas.microsoft.com/office/drawing/2014/main" id="{3D79D308-480F-4D5A-92D3-11A3568A40BC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2445771" y="1507894"/>
              <a:ext cx="1003535" cy="430444"/>
            </a:xfrm>
            <a:custGeom>
              <a:avLst/>
              <a:gdLst/>
              <a:ahLst/>
              <a:cxnLst/>
              <a:rect l="l" t="t" r="r" b="b"/>
              <a:pathLst>
                <a:path w="1003535" h="430444">
                  <a:moveTo>
                    <a:pt x="845456" y="268518"/>
                  </a:moveTo>
                  <a:cubicBezTo>
                    <a:pt x="890171" y="268518"/>
                    <a:pt x="926419" y="304766"/>
                    <a:pt x="926419" y="349481"/>
                  </a:cubicBezTo>
                  <a:cubicBezTo>
                    <a:pt x="926419" y="394196"/>
                    <a:pt x="890171" y="430444"/>
                    <a:pt x="845456" y="430444"/>
                  </a:cubicBezTo>
                  <a:cubicBezTo>
                    <a:pt x="800741" y="430444"/>
                    <a:pt x="764493" y="394196"/>
                    <a:pt x="764493" y="349481"/>
                  </a:cubicBezTo>
                  <a:cubicBezTo>
                    <a:pt x="764493" y="304766"/>
                    <a:pt x="800741" y="268518"/>
                    <a:pt x="845456" y="268518"/>
                  </a:cubicBezTo>
                  <a:close/>
                  <a:moveTo>
                    <a:pt x="162831" y="268518"/>
                  </a:moveTo>
                  <a:cubicBezTo>
                    <a:pt x="207546" y="268518"/>
                    <a:pt x="243794" y="304766"/>
                    <a:pt x="243794" y="349481"/>
                  </a:cubicBezTo>
                  <a:cubicBezTo>
                    <a:pt x="243794" y="394196"/>
                    <a:pt x="207546" y="430444"/>
                    <a:pt x="162831" y="430444"/>
                  </a:cubicBezTo>
                  <a:cubicBezTo>
                    <a:pt x="118116" y="430444"/>
                    <a:pt x="81868" y="394196"/>
                    <a:pt x="81868" y="349481"/>
                  </a:cubicBezTo>
                  <a:cubicBezTo>
                    <a:pt x="81868" y="304766"/>
                    <a:pt x="118116" y="268518"/>
                    <a:pt x="162831" y="268518"/>
                  </a:cubicBezTo>
                  <a:close/>
                  <a:moveTo>
                    <a:pt x="626756" y="69"/>
                  </a:moveTo>
                  <a:cubicBezTo>
                    <a:pt x="708734" y="-307"/>
                    <a:pt x="790901" y="823"/>
                    <a:pt x="799550" y="4589"/>
                  </a:cubicBezTo>
                  <a:cubicBezTo>
                    <a:pt x="840915" y="23423"/>
                    <a:pt x="896571" y="102523"/>
                    <a:pt x="956738" y="180870"/>
                  </a:cubicBezTo>
                  <a:cubicBezTo>
                    <a:pt x="1016906" y="259216"/>
                    <a:pt x="1001864" y="348109"/>
                    <a:pt x="1001864" y="349616"/>
                  </a:cubicBezTo>
                  <a:cubicBezTo>
                    <a:pt x="1001864" y="359410"/>
                    <a:pt x="991335" y="366943"/>
                    <a:pt x="979301" y="366943"/>
                  </a:cubicBezTo>
                  <a:cubicBezTo>
                    <a:pt x="979293" y="366943"/>
                    <a:pt x="978764" y="366943"/>
                    <a:pt x="945457" y="366943"/>
                  </a:cubicBezTo>
                  <a:cubicBezTo>
                    <a:pt x="946209" y="361670"/>
                    <a:pt x="946961" y="355643"/>
                    <a:pt x="946961" y="349616"/>
                  </a:cubicBezTo>
                  <a:cubicBezTo>
                    <a:pt x="946961" y="293870"/>
                    <a:pt x="901835" y="247916"/>
                    <a:pt x="846180" y="247916"/>
                  </a:cubicBezTo>
                  <a:cubicBezTo>
                    <a:pt x="790525" y="247916"/>
                    <a:pt x="744647" y="293870"/>
                    <a:pt x="744647" y="349616"/>
                  </a:cubicBezTo>
                  <a:cubicBezTo>
                    <a:pt x="744647" y="355643"/>
                    <a:pt x="745399" y="361670"/>
                    <a:pt x="746151" y="366943"/>
                  </a:cubicBezTo>
                  <a:cubicBezTo>
                    <a:pt x="746138" y="366943"/>
                    <a:pt x="743619" y="366943"/>
                    <a:pt x="262552" y="366943"/>
                  </a:cubicBezTo>
                  <a:cubicBezTo>
                    <a:pt x="263304" y="361670"/>
                    <a:pt x="264057" y="355643"/>
                    <a:pt x="264057" y="349616"/>
                  </a:cubicBezTo>
                  <a:cubicBezTo>
                    <a:pt x="264057" y="293870"/>
                    <a:pt x="218931" y="247916"/>
                    <a:pt x="162523" y="247916"/>
                  </a:cubicBezTo>
                  <a:cubicBezTo>
                    <a:pt x="106868" y="247916"/>
                    <a:pt x="61742" y="293870"/>
                    <a:pt x="61742" y="349616"/>
                  </a:cubicBezTo>
                  <a:cubicBezTo>
                    <a:pt x="61742" y="355643"/>
                    <a:pt x="62494" y="361670"/>
                    <a:pt x="63247" y="366943"/>
                  </a:cubicBezTo>
                  <a:cubicBezTo>
                    <a:pt x="63238" y="366943"/>
                    <a:pt x="62651" y="366943"/>
                    <a:pt x="21129" y="366943"/>
                  </a:cubicBezTo>
                  <a:cubicBezTo>
                    <a:pt x="4583" y="366190"/>
                    <a:pt x="-682" y="358656"/>
                    <a:pt x="70" y="345096"/>
                  </a:cubicBezTo>
                  <a:cubicBezTo>
                    <a:pt x="70" y="312703"/>
                    <a:pt x="14360" y="234356"/>
                    <a:pt x="48205" y="210250"/>
                  </a:cubicBezTo>
                  <a:cubicBezTo>
                    <a:pt x="78284" y="187653"/>
                    <a:pt x="264004" y="122128"/>
                    <a:pt x="264057" y="122110"/>
                  </a:cubicBezTo>
                  <a:cubicBezTo>
                    <a:pt x="264109" y="122076"/>
                    <a:pt x="439298" y="9109"/>
                    <a:pt x="455089" y="4589"/>
                  </a:cubicBezTo>
                  <a:cubicBezTo>
                    <a:pt x="462986" y="2329"/>
                    <a:pt x="544777" y="446"/>
                    <a:pt x="626756" y="6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" name="Oval 36">
              <a:extLst>
                <a:ext uri="{FF2B5EF4-FFF2-40B4-BE49-F238E27FC236}">
                  <a16:creationId xmlns:a16="http://schemas.microsoft.com/office/drawing/2014/main" id="{F3890525-C2B1-44F9-BBFE-652DC2B6C276}"/>
                </a:ext>
              </a:extLst>
            </p:cNvPr>
            <p:cNvSpPr>
              <a:spLocks noChangeAspect="1" noChangeArrowheads="1"/>
            </p:cNvSpPr>
            <p:nvPr/>
          </p:nvSpPr>
          <p:spPr bwMode="gray">
            <a:xfrm>
              <a:off x="2568913" y="1544638"/>
              <a:ext cx="762001" cy="354013"/>
            </a:xfrm>
            <a:custGeom>
              <a:avLst/>
              <a:gdLst/>
              <a:ahLst/>
              <a:cxnLst/>
              <a:rect l="l" t="t" r="r" b="b"/>
              <a:pathLst>
                <a:path w="762001" h="354013">
                  <a:moveTo>
                    <a:pt x="722313" y="271463"/>
                  </a:moveTo>
                  <a:cubicBezTo>
                    <a:pt x="744232" y="271463"/>
                    <a:pt x="762001" y="289942"/>
                    <a:pt x="762001" y="312738"/>
                  </a:cubicBezTo>
                  <a:cubicBezTo>
                    <a:pt x="762001" y="335534"/>
                    <a:pt x="744232" y="354013"/>
                    <a:pt x="722313" y="354013"/>
                  </a:cubicBezTo>
                  <a:cubicBezTo>
                    <a:pt x="700394" y="354013"/>
                    <a:pt x="682625" y="335534"/>
                    <a:pt x="682625" y="312738"/>
                  </a:cubicBezTo>
                  <a:cubicBezTo>
                    <a:pt x="682625" y="289942"/>
                    <a:pt x="700394" y="271463"/>
                    <a:pt x="722313" y="271463"/>
                  </a:cubicBezTo>
                  <a:close/>
                  <a:moveTo>
                    <a:pt x="39688" y="271463"/>
                  </a:moveTo>
                  <a:cubicBezTo>
                    <a:pt x="61607" y="271463"/>
                    <a:pt x="79376" y="289942"/>
                    <a:pt x="79376" y="312738"/>
                  </a:cubicBezTo>
                  <a:cubicBezTo>
                    <a:pt x="79376" y="335534"/>
                    <a:pt x="61607" y="354013"/>
                    <a:pt x="39688" y="354013"/>
                  </a:cubicBezTo>
                  <a:cubicBezTo>
                    <a:pt x="17769" y="354013"/>
                    <a:pt x="0" y="335534"/>
                    <a:pt x="0" y="312738"/>
                  </a:cubicBezTo>
                  <a:cubicBezTo>
                    <a:pt x="0" y="289942"/>
                    <a:pt x="17769" y="271463"/>
                    <a:pt x="39688" y="271463"/>
                  </a:cubicBezTo>
                  <a:close/>
                  <a:moveTo>
                    <a:pt x="558800" y="0"/>
                  </a:moveTo>
                  <a:cubicBezTo>
                    <a:pt x="558810" y="0"/>
                    <a:pt x="559723" y="0"/>
                    <a:pt x="646781" y="0"/>
                  </a:cubicBezTo>
                  <a:cubicBezTo>
                    <a:pt x="659565" y="0"/>
                    <a:pt x="676108" y="7582"/>
                    <a:pt x="683628" y="17439"/>
                  </a:cubicBezTo>
                  <a:cubicBezTo>
                    <a:pt x="683634" y="17446"/>
                    <a:pt x="684189" y="18140"/>
                    <a:pt x="737018" y="84161"/>
                  </a:cubicBezTo>
                  <a:cubicBezTo>
                    <a:pt x="744538" y="94018"/>
                    <a:pt x="740778" y="101600"/>
                    <a:pt x="728747" y="101600"/>
                  </a:cubicBezTo>
                  <a:cubicBezTo>
                    <a:pt x="728736" y="101600"/>
                    <a:pt x="727407" y="101600"/>
                    <a:pt x="558800" y="101600"/>
                  </a:cubicBezTo>
                  <a:cubicBezTo>
                    <a:pt x="558800" y="101588"/>
                    <a:pt x="558800" y="100520"/>
                    <a:pt x="558800" y="0"/>
                  </a:cubicBezTo>
                  <a:close/>
                  <a:moveTo>
                    <a:pt x="377544" y="0"/>
                  </a:moveTo>
                  <a:cubicBezTo>
                    <a:pt x="377557" y="0"/>
                    <a:pt x="378927" y="0"/>
                    <a:pt x="522288" y="0"/>
                  </a:cubicBezTo>
                  <a:cubicBezTo>
                    <a:pt x="522288" y="16"/>
                    <a:pt x="522288" y="1287"/>
                    <a:pt x="522288" y="101600"/>
                  </a:cubicBezTo>
                  <a:cubicBezTo>
                    <a:pt x="522274" y="101600"/>
                    <a:pt x="520214" y="101600"/>
                    <a:pt x="223800" y="101600"/>
                  </a:cubicBezTo>
                  <a:lnTo>
                    <a:pt x="213206" y="98093"/>
                  </a:lnTo>
                  <a:lnTo>
                    <a:pt x="220050" y="89469"/>
                  </a:lnTo>
                  <a:cubicBezTo>
                    <a:pt x="220060" y="89462"/>
                    <a:pt x="221149" y="88737"/>
                    <a:pt x="336295" y="12131"/>
                  </a:cubicBezTo>
                  <a:cubicBezTo>
                    <a:pt x="346795" y="5307"/>
                    <a:pt x="364794" y="0"/>
                    <a:pt x="3775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8C28F1A0-8BFD-44CA-AE95-EBAAE140BB28}"/>
              </a:ext>
            </a:extLst>
          </p:cNvPr>
          <p:cNvSpPr/>
          <p:nvPr/>
        </p:nvSpPr>
        <p:spPr bwMode="auto">
          <a:xfrm>
            <a:off x="1194301" y="2286602"/>
            <a:ext cx="2462078" cy="342700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b="1" dirty="0" err="1">
                <a:latin typeface="+mj-ea"/>
                <a:ea typeface="+mj-ea"/>
              </a:rPr>
              <a:t>chain_id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  <a:ea typeface="+mj-ea"/>
              </a:rPr>
              <a:t>123</a:t>
            </a:r>
          </a:p>
        </p:txBody>
      </p: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50646EBF-B3A2-4423-A5A1-AB0EF236A9CC}"/>
              </a:ext>
            </a:extLst>
          </p:cNvPr>
          <p:cNvCxnSpPr>
            <a:stCxn id="18" idx="2"/>
          </p:cNvCxnSpPr>
          <p:nvPr/>
        </p:nvCxnSpPr>
        <p:spPr bwMode="auto">
          <a:xfrm>
            <a:off x="2425340" y="2629302"/>
            <a:ext cx="604306" cy="976682"/>
          </a:xfrm>
          <a:prstGeom prst="line">
            <a:avLst/>
          </a:prstGeom>
          <a:solidFill>
            <a:schemeClr val="bg1"/>
          </a:solidFill>
          <a:ln w="1587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A536672F-2E9B-4EDF-8818-47C5811CA4D3}"/>
              </a:ext>
            </a:extLst>
          </p:cNvPr>
          <p:cNvCxnSpPr/>
          <p:nvPr/>
        </p:nvCxnSpPr>
        <p:spPr bwMode="auto">
          <a:xfrm flipH="1">
            <a:off x="4148405" y="2637058"/>
            <a:ext cx="386365" cy="1224118"/>
          </a:xfrm>
          <a:prstGeom prst="line">
            <a:avLst/>
          </a:prstGeom>
          <a:solidFill>
            <a:schemeClr val="bg1"/>
          </a:solidFill>
          <a:ln w="1587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602C326A-3C1A-47B6-83DB-D6695022F293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1891785" y="2886225"/>
            <a:ext cx="328020" cy="382477"/>
            <a:chOff x="4128369" y="1055687"/>
            <a:chExt cx="812800" cy="947738"/>
          </a:xfrm>
        </p:grpSpPr>
        <p:sp>
          <p:nvSpPr>
            <p:cNvPr id="22" name="フリーフォーム 261">
              <a:extLst>
                <a:ext uri="{FF2B5EF4-FFF2-40B4-BE49-F238E27FC236}">
                  <a16:creationId xmlns:a16="http://schemas.microsoft.com/office/drawing/2014/main" id="{D894793F-E6EB-426C-BEB5-1D0058F098EF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4128369" y="1055687"/>
              <a:ext cx="812800" cy="947738"/>
            </a:xfrm>
            <a:custGeom>
              <a:avLst/>
              <a:gdLst>
                <a:gd name="connsiteX0" fmla="*/ 282975 w 812800"/>
                <a:gd name="connsiteY0" fmla="*/ 473075 h 947738"/>
                <a:gd name="connsiteX1" fmla="*/ 406400 w 812800"/>
                <a:gd name="connsiteY1" fmla="*/ 597947 h 947738"/>
                <a:gd name="connsiteX2" fmla="*/ 529825 w 812800"/>
                <a:gd name="connsiteY2" fmla="*/ 473075 h 947738"/>
                <a:gd name="connsiteX3" fmla="*/ 731520 w 812800"/>
                <a:gd name="connsiteY3" fmla="*/ 547547 h 947738"/>
                <a:gd name="connsiteX4" fmla="*/ 812800 w 812800"/>
                <a:gd name="connsiteY4" fmla="*/ 652108 h 947738"/>
                <a:gd name="connsiteX5" fmla="*/ 812800 w 812800"/>
                <a:gd name="connsiteY5" fmla="*/ 927428 h 947738"/>
                <a:gd name="connsiteX6" fmla="*/ 792480 w 812800"/>
                <a:gd name="connsiteY6" fmla="*/ 947738 h 947738"/>
                <a:gd name="connsiteX7" fmla="*/ 20320 w 812800"/>
                <a:gd name="connsiteY7" fmla="*/ 947738 h 947738"/>
                <a:gd name="connsiteX8" fmla="*/ 0 w 812800"/>
                <a:gd name="connsiteY8" fmla="*/ 927428 h 947738"/>
                <a:gd name="connsiteX9" fmla="*/ 0 w 812800"/>
                <a:gd name="connsiteY9" fmla="*/ 652108 h 947738"/>
                <a:gd name="connsiteX10" fmla="*/ 81280 w 812800"/>
                <a:gd name="connsiteY10" fmla="*/ 547547 h 947738"/>
                <a:gd name="connsiteX11" fmla="*/ 282975 w 812800"/>
                <a:gd name="connsiteY11" fmla="*/ 473075 h 947738"/>
                <a:gd name="connsiteX12" fmla="*/ 402850 w 812800"/>
                <a:gd name="connsiteY12" fmla="*/ 0 h 947738"/>
                <a:gd name="connsiteX13" fmla="*/ 574675 w 812800"/>
                <a:gd name="connsiteY13" fmla="*/ 207840 h 947738"/>
                <a:gd name="connsiteX14" fmla="*/ 402850 w 812800"/>
                <a:gd name="connsiteY14" fmla="*/ 469900 h 947738"/>
                <a:gd name="connsiteX15" fmla="*/ 231775 w 812800"/>
                <a:gd name="connsiteY15" fmla="*/ 207840 h 947738"/>
                <a:gd name="connsiteX16" fmla="*/ 402850 w 812800"/>
                <a:gd name="connsiteY16" fmla="*/ 0 h 9477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812800" h="947738">
                  <a:moveTo>
                    <a:pt x="282975" y="473075"/>
                  </a:moveTo>
                  <a:cubicBezTo>
                    <a:pt x="282975" y="535511"/>
                    <a:pt x="330388" y="597947"/>
                    <a:pt x="406400" y="597947"/>
                  </a:cubicBezTo>
                  <a:cubicBezTo>
                    <a:pt x="482412" y="597947"/>
                    <a:pt x="529825" y="535511"/>
                    <a:pt x="529825" y="473075"/>
                  </a:cubicBezTo>
                  <a:cubicBezTo>
                    <a:pt x="529825" y="473075"/>
                    <a:pt x="672065" y="525732"/>
                    <a:pt x="731520" y="547547"/>
                  </a:cubicBezTo>
                  <a:cubicBezTo>
                    <a:pt x="791728" y="569362"/>
                    <a:pt x="812800" y="605469"/>
                    <a:pt x="812800" y="652108"/>
                  </a:cubicBezTo>
                  <a:cubicBezTo>
                    <a:pt x="812800" y="850699"/>
                    <a:pt x="812800" y="927428"/>
                    <a:pt x="812800" y="927428"/>
                  </a:cubicBezTo>
                  <a:cubicBezTo>
                    <a:pt x="812800" y="938711"/>
                    <a:pt x="803769" y="947738"/>
                    <a:pt x="792480" y="947738"/>
                  </a:cubicBezTo>
                  <a:cubicBezTo>
                    <a:pt x="792480" y="947738"/>
                    <a:pt x="792480" y="947738"/>
                    <a:pt x="20320" y="947738"/>
                  </a:cubicBezTo>
                  <a:cubicBezTo>
                    <a:pt x="9031" y="947738"/>
                    <a:pt x="0" y="938711"/>
                    <a:pt x="0" y="927428"/>
                  </a:cubicBezTo>
                  <a:cubicBezTo>
                    <a:pt x="0" y="927428"/>
                    <a:pt x="0" y="844681"/>
                    <a:pt x="0" y="652108"/>
                  </a:cubicBezTo>
                  <a:cubicBezTo>
                    <a:pt x="0" y="605469"/>
                    <a:pt x="21073" y="569362"/>
                    <a:pt x="81280" y="547547"/>
                  </a:cubicBezTo>
                  <a:cubicBezTo>
                    <a:pt x="140735" y="525732"/>
                    <a:pt x="282975" y="473075"/>
                    <a:pt x="282975" y="473075"/>
                  </a:cubicBezTo>
                  <a:close/>
                  <a:moveTo>
                    <a:pt x="402850" y="0"/>
                  </a:moveTo>
                  <a:cubicBezTo>
                    <a:pt x="507896" y="0"/>
                    <a:pt x="574675" y="90365"/>
                    <a:pt x="574675" y="207840"/>
                  </a:cubicBezTo>
                  <a:cubicBezTo>
                    <a:pt x="574675" y="304230"/>
                    <a:pt x="518401" y="469900"/>
                    <a:pt x="402850" y="469900"/>
                  </a:cubicBezTo>
                  <a:cubicBezTo>
                    <a:pt x="287300" y="469900"/>
                    <a:pt x="231775" y="304230"/>
                    <a:pt x="231775" y="207840"/>
                  </a:cubicBezTo>
                  <a:cubicBezTo>
                    <a:pt x="231775" y="90365"/>
                    <a:pt x="297804" y="0"/>
                    <a:pt x="40285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23" name="Freeform 31">
              <a:extLst>
                <a:ext uri="{FF2B5EF4-FFF2-40B4-BE49-F238E27FC236}">
                  <a16:creationId xmlns:a16="http://schemas.microsoft.com/office/drawing/2014/main" id="{788553F2-F9C6-4B5A-82B3-570CFF196607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4398244" y="1181101"/>
              <a:ext cx="265113" cy="306388"/>
            </a:xfrm>
            <a:custGeom>
              <a:avLst/>
              <a:gdLst>
                <a:gd name="T0" fmla="*/ 104 w 353"/>
                <a:gd name="T1" fmla="*/ 0 h 406"/>
                <a:gd name="T2" fmla="*/ 0 w 353"/>
                <a:gd name="T3" fmla="*/ 109 h 406"/>
                <a:gd name="T4" fmla="*/ 177 w 353"/>
                <a:gd name="T5" fmla="*/ 406 h 406"/>
                <a:gd name="T6" fmla="*/ 353 w 353"/>
                <a:gd name="T7" fmla="*/ 146 h 406"/>
                <a:gd name="T8" fmla="*/ 104 w 353"/>
                <a:gd name="T9" fmla="*/ 0 h 4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3" h="406">
                  <a:moveTo>
                    <a:pt x="104" y="0"/>
                  </a:moveTo>
                  <a:cubicBezTo>
                    <a:pt x="89" y="49"/>
                    <a:pt x="44" y="98"/>
                    <a:pt x="0" y="109"/>
                  </a:cubicBezTo>
                  <a:cubicBezTo>
                    <a:pt x="0" y="213"/>
                    <a:pt x="61" y="406"/>
                    <a:pt x="177" y="406"/>
                  </a:cubicBezTo>
                  <a:cubicBezTo>
                    <a:pt x="281" y="406"/>
                    <a:pt x="341" y="253"/>
                    <a:pt x="353" y="146"/>
                  </a:cubicBezTo>
                  <a:cubicBezTo>
                    <a:pt x="260" y="125"/>
                    <a:pt x="159" y="73"/>
                    <a:pt x="10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2"/>
                </a:solidFill>
              </a:endParaRPr>
            </a:p>
          </p:txBody>
        </p: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04DA328C-91BD-41EF-A712-FCEE2F381B0C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2217623" y="3156487"/>
            <a:ext cx="161076" cy="282563"/>
            <a:chOff x="4968189" y="3089459"/>
            <a:chExt cx="515723" cy="904691"/>
          </a:xfrm>
        </p:grpSpPr>
        <p:sp>
          <p:nvSpPr>
            <p:cNvPr id="25" name="フリーフォーム 275">
              <a:extLst>
                <a:ext uri="{FF2B5EF4-FFF2-40B4-BE49-F238E27FC236}">
                  <a16:creationId xmlns:a16="http://schemas.microsoft.com/office/drawing/2014/main" id="{A759039F-0DB2-4A7F-8965-5BE9C3D29744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4968189" y="3089459"/>
              <a:ext cx="515723" cy="904691"/>
            </a:xfrm>
            <a:custGeom>
              <a:avLst/>
              <a:gdLst>
                <a:gd name="connsiteX0" fmla="*/ 173044 w 515723"/>
                <a:gd name="connsiteY0" fmla="*/ 539566 h 904691"/>
                <a:gd name="connsiteX1" fmla="*/ 257708 w 515723"/>
                <a:gd name="connsiteY1" fmla="*/ 600882 h 904691"/>
                <a:gd name="connsiteX2" fmla="*/ 342679 w 515723"/>
                <a:gd name="connsiteY2" fmla="*/ 539566 h 904691"/>
                <a:gd name="connsiteX3" fmla="*/ 424572 w 515723"/>
                <a:gd name="connsiteY3" fmla="*/ 574692 h 904691"/>
                <a:gd name="connsiteX4" fmla="*/ 515701 w 515723"/>
                <a:gd name="connsiteY4" fmla="*/ 718893 h 904691"/>
                <a:gd name="connsiteX5" fmla="*/ 515701 w 515723"/>
                <a:gd name="connsiteY5" fmla="*/ 872955 h 904691"/>
                <a:gd name="connsiteX6" fmla="*/ 515701 w 515723"/>
                <a:gd name="connsiteY6" fmla="*/ 888977 h 904691"/>
                <a:gd name="connsiteX7" fmla="*/ 499999 w 515723"/>
                <a:gd name="connsiteY7" fmla="*/ 904691 h 904691"/>
                <a:gd name="connsiteX8" fmla="*/ 15724 w 515723"/>
                <a:gd name="connsiteY8" fmla="*/ 904691 h 904691"/>
                <a:gd name="connsiteX9" fmla="*/ 22 w 515723"/>
                <a:gd name="connsiteY9" fmla="*/ 888977 h 904691"/>
                <a:gd name="connsiteX10" fmla="*/ 22 w 515723"/>
                <a:gd name="connsiteY10" fmla="*/ 872955 h 904691"/>
                <a:gd name="connsiteX11" fmla="*/ 22 w 515723"/>
                <a:gd name="connsiteY11" fmla="*/ 718893 h 904691"/>
                <a:gd name="connsiteX12" fmla="*/ 91151 w 515723"/>
                <a:gd name="connsiteY12" fmla="*/ 574692 h 904691"/>
                <a:gd name="connsiteX13" fmla="*/ 173044 w 515723"/>
                <a:gd name="connsiteY13" fmla="*/ 539566 h 904691"/>
                <a:gd name="connsiteX14" fmla="*/ 259604 w 515723"/>
                <a:gd name="connsiteY14" fmla="*/ 80779 h 904691"/>
                <a:gd name="connsiteX15" fmla="*/ 430631 w 515723"/>
                <a:gd name="connsiteY15" fmla="*/ 302236 h 904691"/>
                <a:gd name="connsiteX16" fmla="*/ 465824 w 515723"/>
                <a:gd name="connsiteY16" fmla="*/ 523692 h 904691"/>
                <a:gd name="connsiteX17" fmla="*/ 259604 w 515723"/>
                <a:gd name="connsiteY17" fmla="*/ 523692 h 904691"/>
                <a:gd name="connsiteX18" fmla="*/ 53074 w 515723"/>
                <a:gd name="connsiteY18" fmla="*/ 523692 h 904691"/>
                <a:gd name="connsiteX19" fmla="*/ 88267 w 515723"/>
                <a:gd name="connsiteY19" fmla="*/ 302236 h 904691"/>
                <a:gd name="connsiteX20" fmla="*/ 259604 w 515723"/>
                <a:gd name="connsiteY20" fmla="*/ 80779 h 904691"/>
                <a:gd name="connsiteX21" fmla="*/ 343256 w 515723"/>
                <a:gd name="connsiteY21" fmla="*/ 4 h 904691"/>
                <a:gd name="connsiteX22" fmla="*/ 375337 w 515723"/>
                <a:gd name="connsiteY22" fmla="*/ 32302 h 904691"/>
                <a:gd name="connsiteX23" fmla="*/ 375337 w 515723"/>
                <a:gd name="connsiteY23" fmla="*/ 116824 h 904691"/>
                <a:gd name="connsiteX24" fmla="*/ 258488 w 515723"/>
                <a:gd name="connsiteY24" fmla="*/ 65070 h 904691"/>
                <a:gd name="connsiteX25" fmla="*/ 129274 w 515723"/>
                <a:gd name="connsiteY25" fmla="*/ 129992 h 904691"/>
                <a:gd name="connsiteX26" fmla="*/ 129274 w 515723"/>
                <a:gd name="connsiteY26" fmla="*/ 32609 h 904691"/>
                <a:gd name="connsiteX27" fmla="*/ 178425 w 515723"/>
                <a:gd name="connsiteY27" fmla="*/ 4435 h 904691"/>
                <a:gd name="connsiteX28" fmla="*/ 252306 w 515723"/>
                <a:gd name="connsiteY28" fmla="*/ 46696 h 904691"/>
                <a:gd name="connsiteX29" fmla="*/ 326496 w 515723"/>
                <a:gd name="connsiteY29" fmla="*/ 4435 h 904691"/>
                <a:gd name="connsiteX30" fmla="*/ 343256 w 515723"/>
                <a:gd name="connsiteY30" fmla="*/ 4 h 9046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515723" h="904691">
                  <a:moveTo>
                    <a:pt x="173044" y="539566"/>
                  </a:moveTo>
                  <a:cubicBezTo>
                    <a:pt x="187514" y="577465"/>
                    <a:pt x="213683" y="600882"/>
                    <a:pt x="257708" y="600882"/>
                  </a:cubicBezTo>
                  <a:cubicBezTo>
                    <a:pt x="302041" y="600882"/>
                    <a:pt x="328209" y="577465"/>
                    <a:pt x="342679" y="539566"/>
                  </a:cubicBezTo>
                  <a:cubicBezTo>
                    <a:pt x="342679" y="539566"/>
                    <a:pt x="373774" y="552815"/>
                    <a:pt x="424572" y="574692"/>
                  </a:cubicBezTo>
                  <a:cubicBezTo>
                    <a:pt x="488916" y="602423"/>
                    <a:pt x="516624" y="644944"/>
                    <a:pt x="515701" y="718893"/>
                  </a:cubicBezTo>
                  <a:cubicBezTo>
                    <a:pt x="515701" y="718893"/>
                    <a:pt x="515701" y="718893"/>
                    <a:pt x="515701" y="872955"/>
                  </a:cubicBezTo>
                  <a:cubicBezTo>
                    <a:pt x="515701" y="872955"/>
                    <a:pt x="515701" y="872955"/>
                    <a:pt x="515701" y="888977"/>
                  </a:cubicBezTo>
                  <a:cubicBezTo>
                    <a:pt x="515701" y="897604"/>
                    <a:pt x="508620" y="904691"/>
                    <a:pt x="499999" y="904691"/>
                  </a:cubicBezTo>
                  <a:cubicBezTo>
                    <a:pt x="499999" y="904691"/>
                    <a:pt x="499999" y="904691"/>
                    <a:pt x="15724" y="904691"/>
                  </a:cubicBezTo>
                  <a:cubicBezTo>
                    <a:pt x="7103" y="904691"/>
                    <a:pt x="22" y="897604"/>
                    <a:pt x="22" y="888977"/>
                  </a:cubicBezTo>
                  <a:cubicBezTo>
                    <a:pt x="22" y="888977"/>
                    <a:pt x="22" y="888977"/>
                    <a:pt x="22" y="872955"/>
                  </a:cubicBezTo>
                  <a:cubicBezTo>
                    <a:pt x="22" y="872955"/>
                    <a:pt x="22" y="872955"/>
                    <a:pt x="22" y="718893"/>
                  </a:cubicBezTo>
                  <a:cubicBezTo>
                    <a:pt x="-901" y="644944"/>
                    <a:pt x="26807" y="602423"/>
                    <a:pt x="91151" y="574692"/>
                  </a:cubicBezTo>
                  <a:cubicBezTo>
                    <a:pt x="141642" y="552815"/>
                    <a:pt x="173044" y="539566"/>
                    <a:pt x="173044" y="539566"/>
                  </a:cubicBezTo>
                  <a:close/>
                  <a:moveTo>
                    <a:pt x="259604" y="80779"/>
                  </a:moveTo>
                  <a:cubicBezTo>
                    <a:pt x="353761" y="80779"/>
                    <a:pt x="430631" y="179925"/>
                    <a:pt x="430631" y="302236"/>
                  </a:cubicBezTo>
                  <a:cubicBezTo>
                    <a:pt x="430631" y="359685"/>
                    <a:pt x="430631" y="444005"/>
                    <a:pt x="465824" y="523692"/>
                  </a:cubicBezTo>
                  <a:cubicBezTo>
                    <a:pt x="465824" y="523692"/>
                    <a:pt x="379384" y="523692"/>
                    <a:pt x="259604" y="523692"/>
                  </a:cubicBezTo>
                  <a:cubicBezTo>
                    <a:pt x="139514" y="523692"/>
                    <a:pt x="53074" y="523692"/>
                    <a:pt x="53074" y="523692"/>
                  </a:cubicBezTo>
                  <a:cubicBezTo>
                    <a:pt x="88267" y="444005"/>
                    <a:pt x="88267" y="359685"/>
                    <a:pt x="88267" y="302236"/>
                  </a:cubicBezTo>
                  <a:cubicBezTo>
                    <a:pt x="88267" y="179925"/>
                    <a:pt x="164829" y="80779"/>
                    <a:pt x="259604" y="80779"/>
                  </a:cubicBezTo>
                  <a:close/>
                  <a:moveTo>
                    <a:pt x="343256" y="4"/>
                  </a:moveTo>
                  <a:cubicBezTo>
                    <a:pt x="360036" y="262"/>
                    <a:pt x="375337" y="13698"/>
                    <a:pt x="375337" y="32302"/>
                  </a:cubicBezTo>
                  <a:cubicBezTo>
                    <a:pt x="375337" y="32302"/>
                    <a:pt x="375337" y="32302"/>
                    <a:pt x="375337" y="116824"/>
                  </a:cubicBezTo>
                  <a:cubicBezTo>
                    <a:pt x="343188" y="84363"/>
                    <a:pt x="302693" y="65070"/>
                    <a:pt x="258488" y="65070"/>
                  </a:cubicBezTo>
                  <a:cubicBezTo>
                    <a:pt x="208410" y="65070"/>
                    <a:pt x="162969" y="89875"/>
                    <a:pt x="129274" y="129992"/>
                  </a:cubicBezTo>
                  <a:cubicBezTo>
                    <a:pt x="129274" y="129992"/>
                    <a:pt x="129274" y="129992"/>
                    <a:pt x="129274" y="32609"/>
                  </a:cubicBezTo>
                  <a:cubicBezTo>
                    <a:pt x="129274" y="7497"/>
                    <a:pt x="156477" y="-8121"/>
                    <a:pt x="178425" y="4435"/>
                  </a:cubicBezTo>
                  <a:cubicBezTo>
                    <a:pt x="178425" y="4435"/>
                    <a:pt x="178425" y="4435"/>
                    <a:pt x="252306" y="46696"/>
                  </a:cubicBezTo>
                  <a:cubicBezTo>
                    <a:pt x="252306" y="46696"/>
                    <a:pt x="252306" y="46696"/>
                    <a:pt x="326496" y="4435"/>
                  </a:cubicBezTo>
                  <a:cubicBezTo>
                    <a:pt x="331905" y="1296"/>
                    <a:pt x="337663" y="-82"/>
                    <a:pt x="343256" y="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>
              <a:defPPr>
                <a:defRPr lang="ja-JP"/>
              </a:defPPr>
              <a:lvl1pPr marL="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26" name="Freeform 51">
              <a:extLst>
                <a:ext uri="{FF2B5EF4-FFF2-40B4-BE49-F238E27FC236}">
                  <a16:creationId xmlns:a16="http://schemas.microsoft.com/office/drawing/2014/main" id="{212A4F26-44A3-434B-86AD-ED251223415D}"/>
                </a:ext>
              </a:extLst>
            </p:cNvPr>
            <p:cNvSpPr>
              <a:spLocks/>
            </p:cNvSpPr>
            <p:nvPr/>
          </p:nvSpPr>
          <p:spPr bwMode="gray">
            <a:xfrm>
              <a:off x="5094288" y="3332163"/>
              <a:ext cx="261938" cy="242888"/>
            </a:xfrm>
            <a:custGeom>
              <a:avLst/>
              <a:gdLst>
                <a:gd name="T0" fmla="*/ 424 w 847"/>
                <a:gd name="T1" fmla="*/ 790 h 790"/>
                <a:gd name="T2" fmla="*/ 847 w 847"/>
                <a:gd name="T3" fmla="*/ 252 h 790"/>
                <a:gd name="T4" fmla="*/ 839 w 847"/>
                <a:gd name="T5" fmla="*/ 145 h 790"/>
                <a:gd name="T6" fmla="*/ 569 w 847"/>
                <a:gd name="T7" fmla="*/ 45 h 790"/>
                <a:gd name="T8" fmla="*/ 624 w 847"/>
                <a:gd name="T9" fmla="*/ 184 h 790"/>
                <a:gd name="T10" fmla="*/ 358 w 847"/>
                <a:gd name="T11" fmla="*/ 27 h 790"/>
                <a:gd name="T12" fmla="*/ 381 w 847"/>
                <a:gd name="T13" fmla="*/ 184 h 790"/>
                <a:gd name="T14" fmla="*/ 168 w 847"/>
                <a:gd name="T15" fmla="*/ 0 h 790"/>
                <a:gd name="T16" fmla="*/ 7 w 847"/>
                <a:gd name="T17" fmla="*/ 155 h 790"/>
                <a:gd name="T18" fmla="*/ 0 w 847"/>
                <a:gd name="T19" fmla="*/ 252 h 790"/>
                <a:gd name="T20" fmla="*/ 424 w 847"/>
                <a:gd name="T21" fmla="*/ 790 h 7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47" h="790">
                  <a:moveTo>
                    <a:pt x="424" y="790"/>
                  </a:moveTo>
                  <a:cubicBezTo>
                    <a:pt x="657" y="790"/>
                    <a:pt x="847" y="549"/>
                    <a:pt x="847" y="252"/>
                  </a:cubicBezTo>
                  <a:cubicBezTo>
                    <a:pt x="847" y="215"/>
                    <a:pt x="844" y="180"/>
                    <a:pt x="839" y="145"/>
                  </a:cubicBezTo>
                  <a:cubicBezTo>
                    <a:pt x="635" y="121"/>
                    <a:pt x="569" y="45"/>
                    <a:pt x="569" y="45"/>
                  </a:cubicBezTo>
                  <a:cubicBezTo>
                    <a:pt x="569" y="45"/>
                    <a:pt x="580" y="109"/>
                    <a:pt x="624" y="184"/>
                  </a:cubicBezTo>
                  <a:cubicBezTo>
                    <a:pt x="440" y="151"/>
                    <a:pt x="358" y="27"/>
                    <a:pt x="358" y="27"/>
                  </a:cubicBezTo>
                  <a:cubicBezTo>
                    <a:pt x="358" y="27"/>
                    <a:pt x="366" y="92"/>
                    <a:pt x="381" y="184"/>
                  </a:cubicBezTo>
                  <a:cubicBezTo>
                    <a:pt x="244" y="133"/>
                    <a:pt x="168" y="0"/>
                    <a:pt x="168" y="0"/>
                  </a:cubicBezTo>
                  <a:cubicBezTo>
                    <a:pt x="168" y="0"/>
                    <a:pt x="135" y="114"/>
                    <a:pt x="7" y="155"/>
                  </a:cubicBezTo>
                  <a:cubicBezTo>
                    <a:pt x="3" y="187"/>
                    <a:pt x="0" y="219"/>
                    <a:pt x="0" y="252"/>
                  </a:cubicBezTo>
                  <a:cubicBezTo>
                    <a:pt x="0" y="549"/>
                    <a:pt x="190" y="790"/>
                    <a:pt x="424" y="79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>
              <a:defPPr>
                <a:defRPr lang="ja-JP"/>
              </a:defPPr>
              <a:lvl1pPr marL="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cxnSp>
        <p:nvCxnSpPr>
          <p:cNvPr id="27" name="直線コネクタ 26">
            <a:extLst>
              <a:ext uri="{FF2B5EF4-FFF2-40B4-BE49-F238E27FC236}">
                <a16:creationId xmlns:a16="http://schemas.microsoft.com/office/drawing/2014/main" id="{9D58F166-CBB7-4753-87DF-2690C1BC4846}"/>
              </a:ext>
            </a:extLst>
          </p:cNvPr>
          <p:cNvCxnSpPr/>
          <p:nvPr/>
        </p:nvCxnSpPr>
        <p:spPr bwMode="auto">
          <a:xfrm flipH="1">
            <a:off x="2055795" y="3336025"/>
            <a:ext cx="1297" cy="1535837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30F8541B-9426-4616-A695-1D02FD9CD124}"/>
              </a:ext>
            </a:extLst>
          </p:cNvPr>
          <p:cNvSpPr/>
          <p:nvPr/>
        </p:nvSpPr>
        <p:spPr bwMode="auto">
          <a:xfrm>
            <a:off x="1981879" y="3521383"/>
            <a:ext cx="166577" cy="1052345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31B35365-C359-45DB-802B-F0CCA5F625D1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918811" y="2975453"/>
            <a:ext cx="348508" cy="380092"/>
            <a:chOff x="863600" y="1071563"/>
            <a:chExt cx="823913" cy="917575"/>
          </a:xfrm>
        </p:grpSpPr>
        <p:sp>
          <p:nvSpPr>
            <p:cNvPr id="30" name="フリーフォーム 287">
              <a:extLst>
                <a:ext uri="{FF2B5EF4-FFF2-40B4-BE49-F238E27FC236}">
                  <a16:creationId xmlns:a16="http://schemas.microsoft.com/office/drawing/2014/main" id="{B6FDCF8B-B18D-42DA-BDBE-99F73E4E0B1F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31" name="Freeform 19">
              <a:extLst>
                <a:ext uri="{FF2B5EF4-FFF2-40B4-BE49-F238E27FC236}">
                  <a16:creationId xmlns:a16="http://schemas.microsoft.com/office/drawing/2014/main" id="{A7EAD04A-C7D3-4722-8647-93DB456D4C7C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0F8BDA0F-284B-47FC-B442-349DEBA84934}"/>
              </a:ext>
            </a:extLst>
          </p:cNvPr>
          <p:cNvGrpSpPr>
            <a:grpSpLocks noChangeAspect="1"/>
          </p:cNvGrpSpPr>
          <p:nvPr/>
        </p:nvGrpSpPr>
        <p:grpSpPr>
          <a:xfrm>
            <a:off x="5360516" y="3016888"/>
            <a:ext cx="328213" cy="357848"/>
            <a:chOff x="-1408114" y="-57152"/>
            <a:chExt cx="6858002" cy="6858002"/>
          </a:xfrm>
        </p:grpSpPr>
        <p:sp>
          <p:nvSpPr>
            <p:cNvPr id="33" name="フリーフォーム 324">
              <a:extLst>
                <a:ext uri="{FF2B5EF4-FFF2-40B4-BE49-F238E27FC236}">
                  <a16:creationId xmlns:a16="http://schemas.microsoft.com/office/drawing/2014/main" id="{6FD1A606-342E-4064-BB55-761AC977DC70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4" name="Oval 8">
              <a:extLst>
                <a:ext uri="{FF2B5EF4-FFF2-40B4-BE49-F238E27FC236}">
                  <a16:creationId xmlns:a16="http://schemas.microsoft.com/office/drawing/2014/main" id="{D367B174-0B4F-4414-ABDB-6B95E3ED12AF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cxnSp>
        <p:nvCxnSpPr>
          <p:cNvPr id="35" name="直線コネクタ 34">
            <a:extLst>
              <a:ext uri="{FF2B5EF4-FFF2-40B4-BE49-F238E27FC236}">
                <a16:creationId xmlns:a16="http://schemas.microsoft.com/office/drawing/2014/main" id="{41F79E40-6BBC-46D1-990B-88A39756ED31}"/>
              </a:ext>
            </a:extLst>
          </p:cNvPr>
          <p:cNvCxnSpPr/>
          <p:nvPr/>
        </p:nvCxnSpPr>
        <p:spPr bwMode="auto">
          <a:xfrm>
            <a:off x="5094363" y="3548401"/>
            <a:ext cx="33261" cy="1315893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4159EB84-E57F-4DEB-8664-9FE902AC0A32}"/>
              </a:ext>
            </a:extLst>
          </p:cNvPr>
          <p:cNvSpPr/>
          <p:nvPr/>
        </p:nvSpPr>
        <p:spPr bwMode="auto">
          <a:xfrm>
            <a:off x="5027037" y="3868562"/>
            <a:ext cx="161559" cy="368282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71EA447F-CA01-4BA7-A268-0410A7A26ABC}"/>
              </a:ext>
            </a:extLst>
          </p:cNvPr>
          <p:cNvSpPr txBox="1"/>
          <p:nvPr/>
        </p:nvSpPr>
        <p:spPr>
          <a:xfrm>
            <a:off x="4534770" y="2630558"/>
            <a:ext cx="129774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 dirty="0"/>
              <a:t>supplier</a:t>
            </a:r>
            <a:endParaRPr kumimoji="1" lang="ja-JP" altLang="en-US" sz="1400" dirty="0"/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220FB6E2-227F-4D94-A8A0-5D25EA716619}"/>
              </a:ext>
            </a:extLst>
          </p:cNvPr>
          <p:cNvSpPr/>
          <p:nvPr/>
        </p:nvSpPr>
        <p:spPr bwMode="auto">
          <a:xfrm>
            <a:off x="3718519" y="1945317"/>
            <a:ext cx="2415551" cy="35041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dirty="0">
                <a:latin typeface="+mj-ea"/>
                <a:ea typeface="+mj-ea"/>
              </a:rPr>
              <a:t>Negotiation Context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FA4D55A0-7175-4C72-AEF5-140C146F3AD3}"/>
              </a:ext>
            </a:extLst>
          </p:cNvPr>
          <p:cNvSpPr/>
          <p:nvPr/>
        </p:nvSpPr>
        <p:spPr bwMode="auto">
          <a:xfrm>
            <a:off x="1194300" y="1947277"/>
            <a:ext cx="2453972" cy="34845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dirty="0">
                <a:latin typeface="+mj-ea"/>
                <a:ea typeface="+mj-ea"/>
              </a:rPr>
              <a:t>Negotiation Context</a:t>
            </a:r>
          </a:p>
        </p:txBody>
      </p:sp>
      <p:cxnSp>
        <p:nvCxnSpPr>
          <p:cNvPr id="40" name="直線コネクタ 39">
            <a:extLst>
              <a:ext uri="{FF2B5EF4-FFF2-40B4-BE49-F238E27FC236}">
                <a16:creationId xmlns:a16="http://schemas.microsoft.com/office/drawing/2014/main" id="{9522B74E-624E-470C-A239-AF2469D7F5B7}"/>
              </a:ext>
            </a:extLst>
          </p:cNvPr>
          <p:cNvCxnSpPr/>
          <p:nvPr/>
        </p:nvCxnSpPr>
        <p:spPr bwMode="auto">
          <a:xfrm flipH="1">
            <a:off x="8787848" y="3334065"/>
            <a:ext cx="1297" cy="1535837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B0CDACEA-E83F-4164-840B-6B763A430EE9}"/>
              </a:ext>
            </a:extLst>
          </p:cNvPr>
          <p:cNvSpPr/>
          <p:nvPr/>
        </p:nvSpPr>
        <p:spPr bwMode="auto">
          <a:xfrm>
            <a:off x="8715083" y="3689173"/>
            <a:ext cx="180594" cy="732446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42" name="直線矢印コネクタ 41">
            <a:extLst>
              <a:ext uri="{FF2B5EF4-FFF2-40B4-BE49-F238E27FC236}">
                <a16:creationId xmlns:a16="http://schemas.microsoft.com/office/drawing/2014/main" id="{B65E1CC1-E4B9-42DD-A69E-E7EF6B2F7F2C}"/>
              </a:ext>
            </a:extLst>
          </p:cNvPr>
          <p:cNvCxnSpPr/>
          <p:nvPr/>
        </p:nvCxnSpPr>
        <p:spPr bwMode="auto">
          <a:xfrm flipV="1">
            <a:off x="7418373" y="3689172"/>
            <a:ext cx="1166586" cy="1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43" name="直線矢印コネクタ 42">
            <a:extLst>
              <a:ext uri="{FF2B5EF4-FFF2-40B4-BE49-F238E27FC236}">
                <a16:creationId xmlns:a16="http://schemas.microsoft.com/office/drawing/2014/main" id="{F367CEB6-ADAC-43CC-AC62-2AF4C4BB6C52}"/>
              </a:ext>
            </a:extLst>
          </p:cNvPr>
          <p:cNvCxnSpPr/>
          <p:nvPr/>
        </p:nvCxnSpPr>
        <p:spPr bwMode="auto">
          <a:xfrm flipH="1">
            <a:off x="7349206" y="4010191"/>
            <a:ext cx="1235754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44" name="直線矢印コネクタ 43">
            <a:extLst>
              <a:ext uri="{FF2B5EF4-FFF2-40B4-BE49-F238E27FC236}">
                <a16:creationId xmlns:a16="http://schemas.microsoft.com/office/drawing/2014/main" id="{24D39497-3C8F-4E5E-A8D8-1F03CEB61BB9}"/>
              </a:ext>
            </a:extLst>
          </p:cNvPr>
          <p:cNvCxnSpPr/>
          <p:nvPr/>
        </p:nvCxnSpPr>
        <p:spPr bwMode="auto">
          <a:xfrm>
            <a:off x="8919269" y="3877083"/>
            <a:ext cx="1317804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45" name="直線矢印コネクタ 44">
            <a:extLst>
              <a:ext uri="{FF2B5EF4-FFF2-40B4-BE49-F238E27FC236}">
                <a16:creationId xmlns:a16="http://schemas.microsoft.com/office/drawing/2014/main" id="{C4FF8B69-A77A-4BDA-90CF-A9F754128666}"/>
              </a:ext>
            </a:extLst>
          </p:cNvPr>
          <p:cNvCxnSpPr/>
          <p:nvPr/>
        </p:nvCxnSpPr>
        <p:spPr bwMode="auto">
          <a:xfrm flipH="1">
            <a:off x="8922311" y="4198159"/>
            <a:ext cx="1314762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60CBA6CB-4F6E-44FE-8D2A-27B0426D9544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8832269" y="3024449"/>
            <a:ext cx="413977" cy="451495"/>
            <a:chOff x="863600" y="1071563"/>
            <a:chExt cx="823913" cy="917575"/>
          </a:xfrm>
        </p:grpSpPr>
        <p:sp>
          <p:nvSpPr>
            <p:cNvPr id="47" name="フリーフォーム 104">
              <a:extLst>
                <a:ext uri="{FF2B5EF4-FFF2-40B4-BE49-F238E27FC236}">
                  <a16:creationId xmlns:a16="http://schemas.microsoft.com/office/drawing/2014/main" id="{F8E5C7A1-C710-4743-92CE-174B424E2BE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48" name="Freeform 19">
              <a:extLst>
                <a:ext uri="{FF2B5EF4-FFF2-40B4-BE49-F238E27FC236}">
                  <a16:creationId xmlns:a16="http://schemas.microsoft.com/office/drawing/2014/main" id="{5C5130A1-3620-45D9-A259-8A1995959A2D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11DF43AC-F459-462C-8872-FB3FE6CF1B3D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8432367" y="3039092"/>
            <a:ext cx="424761" cy="182203"/>
            <a:chOff x="2445771" y="1507894"/>
            <a:chExt cx="1003535" cy="430444"/>
          </a:xfrm>
        </p:grpSpPr>
        <p:sp>
          <p:nvSpPr>
            <p:cNvPr id="50" name="Freeform 30">
              <a:extLst>
                <a:ext uri="{FF2B5EF4-FFF2-40B4-BE49-F238E27FC236}">
                  <a16:creationId xmlns:a16="http://schemas.microsoft.com/office/drawing/2014/main" id="{6590B58E-A277-4D2C-A79E-05B2903BD558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2445771" y="1507894"/>
              <a:ext cx="1003535" cy="430444"/>
            </a:xfrm>
            <a:custGeom>
              <a:avLst/>
              <a:gdLst/>
              <a:ahLst/>
              <a:cxnLst/>
              <a:rect l="l" t="t" r="r" b="b"/>
              <a:pathLst>
                <a:path w="1003535" h="430444">
                  <a:moveTo>
                    <a:pt x="845456" y="268518"/>
                  </a:moveTo>
                  <a:cubicBezTo>
                    <a:pt x="890171" y="268518"/>
                    <a:pt x="926419" y="304766"/>
                    <a:pt x="926419" y="349481"/>
                  </a:cubicBezTo>
                  <a:cubicBezTo>
                    <a:pt x="926419" y="394196"/>
                    <a:pt x="890171" y="430444"/>
                    <a:pt x="845456" y="430444"/>
                  </a:cubicBezTo>
                  <a:cubicBezTo>
                    <a:pt x="800741" y="430444"/>
                    <a:pt x="764493" y="394196"/>
                    <a:pt x="764493" y="349481"/>
                  </a:cubicBezTo>
                  <a:cubicBezTo>
                    <a:pt x="764493" y="304766"/>
                    <a:pt x="800741" y="268518"/>
                    <a:pt x="845456" y="268518"/>
                  </a:cubicBezTo>
                  <a:close/>
                  <a:moveTo>
                    <a:pt x="162831" y="268518"/>
                  </a:moveTo>
                  <a:cubicBezTo>
                    <a:pt x="207546" y="268518"/>
                    <a:pt x="243794" y="304766"/>
                    <a:pt x="243794" y="349481"/>
                  </a:cubicBezTo>
                  <a:cubicBezTo>
                    <a:pt x="243794" y="394196"/>
                    <a:pt x="207546" y="430444"/>
                    <a:pt x="162831" y="430444"/>
                  </a:cubicBezTo>
                  <a:cubicBezTo>
                    <a:pt x="118116" y="430444"/>
                    <a:pt x="81868" y="394196"/>
                    <a:pt x="81868" y="349481"/>
                  </a:cubicBezTo>
                  <a:cubicBezTo>
                    <a:pt x="81868" y="304766"/>
                    <a:pt x="118116" y="268518"/>
                    <a:pt x="162831" y="268518"/>
                  </a:cubicBezTo>
                  <a:close/>
                  <a:moveTo>
                    <a:pt x="626756" y="69"/>
                  </a:moveTo>
                  <a:cubicBezTo>
                    <a:pt x="708734" y="-307"/>
                    <a:pt x="790901" y="823"/>
                    <a:pt x="799550" y="4589"/>
                  </a:cubicBezTo>
                  <a:cubicBezTo>
                    <a:pt x="840915" y="23423"/>
                    <a:pt x="896571" y="102523"/>
                    <a:pt x="956738" y="180870"/>
                  </a:cubicBezTo>
                  <a:cubicBezTo>
                    <a:pt x="1016906" y="259216"/>
                    <a:pt x="1001864" y="348109"/>
                    <a:pt x="1001864" y="349616"/>
                  </a:cubicBezTo>
                  <a:cubicBezTo>
                    <a:pt x="1001864" y="359410"/>
                    <a:pt x="991335" y="366943"/>
                    <a:pt x="979301" y="366943"/>
                  </a:cubicBezTo>
                  <a:cubicBezTo>
                    <a:pt x="979293" y="366943"/>
                    <a:pt x="978764" y="366943"/>
                    <a:pt x="945457" y="366943"/>
                  </a:cubicBezTo>
                  <a:cubicBezTo>
                    <a:pt x="946209" y="361670"/>
                    <a:pt x="946961" y="355643"/>
                    <a:pt x="946961" y="349616"/>
                  </a:cubicBezTo>
                  <a:cubicBezTo>
                    <a:pt x="946961" y="293870"/>
                    <a:pt x="901835" y="247916"/>
                    <a:pt x="846180" y="247916"/>
                  </a:cubicBezTo>
                  <a:cubicBezTo>
                    <a:pt x="790525" y="247916"/>
                    <a:pt x="744647" y="293870"/>
                    <a:pt x="744647" y="349616"/>
                  </a:cubicBezTo>
                  <a:cubicBezTo>
                    <a:pt x="744647" y="355643"/>
                    <a:pt x="745399" y="361670"/>
                    <a:pt x="746151" y="366943"/>
                  </a:cubicBezTo>
                  <a:cubicBezTo>
                    <a:pt x="746138" y="366943"/>
                    <a:pt x="743619" y="366943"/>
                    <a:pt x="262552" y="366943"/>
                  </a:cubicBezTo>
                  <a:cubicBezTo>
                    <a:pt x="263304" y="361670"/>
                    <a:pt x="264057" y="355643"/>
                    <a:pt x="264057" y="349616"/>
                  </a:cubicBezTo>
                  <a:cubicBezTo>
                    <a:pt x="264057" y="293870"/>
                    <a:pt x="218931" y="247916"/>
                    <a:pt x="162523" y="247916"/>
                  </a:cubicBezTo>
                  <a:cubicBezTo>
                    <a:pt x="106868" y="247916"/>
                    <a:pt x="61742" y="293870"/>
                    <a:pt x="61742" y="349616"/>
                  </a:cubicBezTo>
                  <a:cubicBezTo>
                    <a:pt x="61742" y="355643"/>
                    <a:pt x="62494" y="361670"/>
                    <a:pt x="63247" y="366943"/>
                  </a:cubicBezTo>
                  <a:cubicBezTo>
                    <a:pt x="63238" y="366943"/>
                    <a:pt x="62651" y="366943"/>
                    <a:pt x="21129" y="366943"/>
                  </a:cubicBezTo>
                  <a:cubicBezTo>
                    <a:pt x="4583" y="366190"/>
                    <a:pt x="-682" y="358656"/>
                    <a:pt x="70" y="345096"/>
                  </a:cubicBezTo>
                  <a:cubicBezTo>
                    <a:pt x="70" y="312703"/>
                    <a:pt x="14360" y="234356"/>
                    <a:pt x="48205" y="210250"/>
                  </a:cubicBezTo>
                  <a:cubicBezTo>
                    <a:pt x="78284" y="187653"/>
                    <a:pt x="264004" y="122128"/>
                    <a:pt x="264057" y="122110"/>
                  </a:cubicBezTo>
                  <a:cubicBezTo>
                    <a:pt x="264109" y="122076"/>
                    <a:pt x="439298" y="9109"/>
                    <a:pt x="455089" y="4589"/>
                  </a:cubicBezTo>
                  <a:cubicBezTo>
                    <a:pt x="462986" y="2329"/>
                    <a:pt x="544777" y="446"/>
                    <a:pt x="626756" y="6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1" name="Oval 36">
              <a:extLst>
                <a:ext uri="{FF2B5EF4-FFF2-40B4-BE49-F238E27FC236}">
                  <a16:creationId xmlns:a16="http://schemas.microsoft.com/office/drawing/2014/main" id="{3E077BCA-B0B7-4D4B-BA8F-A4FF15BA7EE8}"/>
                </a:ext>
              </a:extLst>
            </p:cNvPr>
            <p:cNvSpPr>
              <a:spLocks noChangeAspect="1" noChangeArrowheads="1"/>
            </p:cNvSpPr>
            <p:nvPr/>
          </p:nvSpPr>
          <p:spPr bwMode="gray">
            <a:xfrm>
              <a:off x="2568913" y="1544638"/>
              <a:ext cx="762001" cy="354013"/>
            </a:xfrm>
            <a:custGeom>
              <a:avLst/>
              <a:gdLst/>
              <a:ahLst/>
              <a:cxnLst/>
              <a:rect l="l" t="t" r="r" b="b"/>
              <a:pathLst>
                <a:path w="762001" h="354013">
                  <a:moveTo>
                    <a:pt x="722313" y="271463"/>
                  </a:moveTo>
                  <a:cubicBezTo>
                    <a:pt x="744232" y="271463"/>
                    <a:pt x="762001" y="289942"/>
                    <a:pt x="762001" y="312738"/>
                  </a:cubicBezTo>
                  <a:cubicBezTo>
                    <a:pt x="762001" y="335534"/>
                    <a:pt x="744232" y="354013"/>
                    <a:pt x="722313" y="354013"/>
                  </a:cubicBezTo>
                  <a:cubicBezTo>
                    <a:pt x="700394" y="354013"/>
                    <a:pt x="682625" y="335534"/>
                    <a:pt x="682625" y="312738"/>
                  </a:cubicBezTo>
                  <a:cubicBezTo>
                    <a:pt x="682625" y="289942"/>
                    <a:pt x="700394" y="271463"/>
                    <a:pt x="722313" y="271463"/>
                  </a:cubicBezTo>
                  <a:close/>
                  <a:moveTo>
                    <a:pt x="39688" y="271463"/>
                  </a:moveTo>
                  <a:cubicBezTo>
                    <a:pt x="61607" y="271463"/>
                    <a:pt x="79376" y="289942"/>
                    <a:pt x="79376" y="312738"/>
                  </a:cubicBezTo>
                  <a:cubicBezTo>
                    <a:pt x="79376" y="335534"/>
                    <a:pt x="61607" y="354013"/>
                    <a:pt x="39688" y="354013"/>
                  </a:cubicBezTo>
                  <a:cubicBezTo>
                    <a:pt x="17769" y="354013"/>
                    <a:pt x="0" y="335534"/>
                    <a:pt x="0" y="312738"/>
                  </a:cubicBezTo>
                  <a:cubicBezTo>
                    <a:pt x="0" y="289942"/>
                    <a:pt x="17769" y="271463"/>
                    <a:pt x="39688" y="271463"/>
                  </a:cubicBezTo>
                  <a:close/>
                  <a:moveTo>
                    <a:pt x="558800" y="0"/>
                  </a:moveTo>
                  <a:cubicBezTo>
                    <a:pt x="558810" y="0"/>
                    <a:pt x="559723" y="0"/>
                    <a:pt x="646781" y="0"/>
                  </a:cubicBezTo>
                  <a:cubicBezTo>
                    <a:pt x="659565" y="0"/>
                    <a:pt x="676108" y="7582"/>
                    <a:pt x="683628" y="17439"/>
                  </a:cubicBezTo>
                  <a:cubicBezTo>
                    <a:pt x="683634" y="17446"/>
                    <a:pt x="684189" y="18140"/>
                    <a:pt x="737018" y="84161"/>
                  </a:cubicBezTo>
                  <a:cubicBezTo>
                    <a:pt x="744538" y="94018"/>
                    <a:pt x="740778" y="101600"/>
                    <a:pt x="728747" y="101600"/>
                  </a:cubicBezTo>
                  <a:cubicBezTo>
                    <a:pt x="728736" y="101600"/>
                    <a:pt x="727407" y="101600"/>
                    <a:pt x="558800" y="101600"/>
                  </a:cubicBezTo>
                  <a:cubicBezTo>
                    <a:pt x="558800" y="101588"/>
                    <a:pt x="558800" y="100520"/>
                    <a:pt x="558800" y="0"/>
                  </a:cubicBezTo>
                  <a:close/>
                  <a:moveTo>
                    <a:pt x="377544" y="0"/>
                  </a:moveTo>
                  <a:cubicBezTo>
                    <a:pt x="377557" y="0"/>
                    <a:pt x="378927" y="0"/>
                    <a:pt x="522288" y="0"/>
                  </a:cubicBezTo>
                  <a:cubicBezTo>
                    <a:pt x="522288" y="16"/>
                    <a:pt x="522288" y="1287"/>
                    <a:pt x="522288" y="101600"/>
                  </a:cubicBezTo>
                  <a:cubicBezTo>
                    <a:pt x="522274" y="101600"/>
                    <a:pt x="520214" y="101600"/>
                    <a:pt x="223800" y="101600"/>
                  </a:cubicBezTo>
                  <a:lnTo>
                    <a:pt x="213206" y="98093"/>
                  </a:lnTo>
                  <a:lnTo>
                    <a:pt x="220050" y="89469"/>
                  </a:lnTo>
                  <a:cubicBezTo>
                    <a:pt x="220060" y="89462"/>
                    <a:pt x="221149" y="88737"/>
                    <a:pt x="336295" y="12131"/>
                  </a:cubicBezTo>
                  <a:cubicBezTo>
                    <a:pt x="346795" y="5307"/>
                    <a:pt x="364794" y="0"/>
                    <a:pt x="3775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E6DF39E5-169A-400D-B43B-4D8AF048D805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7092535" y="2884265"/>
            <a:ext cx="328020" cy="382477"/>
            <a:chOff x="4128369" y="1055687"/>
            <a:chExt cx="812800" cy="947738"/>
          </a:xfrm>
        </p:grpSpPr>
        <p:sp>
          <p:nvSpPr>
            <p:cNvPr id="53" name="フリーフォーム 113">
              <a:extLst>
                <a:ext uri="{FF2B5EF4-FFF2-40B4-BE49-F238E27FC236}">
                  <a16:creationId xmlns:a16="http://schemas.microsoft.com/office/drawing/2014/main" id="{5DF25E66-437C-42AA-82F4-6B6F3CE1E187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4128369" y="1055687"/>
              <a:ext cx="812800" cy="947738"/>
            </a:xfrm>
            <a:custGeom>
              <a:avLst/>
              <a:gdLst>
                <a:gd name="connsiteX0" fmla="*/ 282975 w 812800"/>
                <a:gd name="connsiteY0" fmla="*/ 473075 h 947738"/>
                <a:gd name="connsiteX1" fmla="*/ 406400 w 812800"/>
                <a:gd name="connsiteY1" fmla="*/ 597947 h 947738"/>
                <a:gd name="connsiteX2" fmla="*/ 529825 w 812800"/>
                <a:gd name="connsiteY2" fmla="*/ 473075 h 947738"/>
                <a:gd name="connsiteX3" fmla="*/ 731520 w 812800"/>
                <a:gd name="connsiteY3" fmla="*/ 547547 h 947738"/>
                <a:gd name="connsiteX4" fmla="*/ 812800 w 812800"/>
                <a:gd name="connsiteY4" fmla="*/ 652108 h 947738"/>
                <a:gd name="connsiteX5" fmla="*/ 812800 w 812800"/>
                <a:gd name="connsiteY5" fmla="*/ 927428 h 947738"/>
                <a:gd name="connsiteX6" fmla="*/ 792480 w 812800"/>
                <a:gd name="connsiteY6" fmla="*/ 947738 h 947738"/>
                <a:gd name="connsiteX7" fmla="*/ 20320 w 812800"/>
                <a:gd name="connsiteY7" fmla="*/ 947738 h 947738"/>
                <a:gd name="connsiteX8" fmla="*/ 0 w 812800"/>
                <a:gd name="connsiteY8" fmla="*/ 927428 h 947738"/>
                <a:gd name="connsiteX9" fmla="*/ 0 w 812800"/>
                <a:gd name="connsiteY9" fmla="*/ 652108 h 947738"/>
                <a:gd name="connsiteX10" fmla="*/ 81280 w 812800"/>
                <a:gd name="connsiteY10" fmla="*/ 547547 h 947738"/>
                <a:gd name="connsiteX11" fmla="*/ 282975 w 812800"/>
                <a:gd name="connsiteY11" fmla="*/ 473075 h 947738"/>
                <a:gd name="connsiteX12" fmla="*/ 402850 w 812800"/>
                <a:gd name="connsiteY12" fmla="*/ 0 h 947738"/>
                <a:gd name="connsiteX13" fmla="*/ 574675 w 812800"/>
                <a:gd name="connsiteY13" fmla="*/ 207840 h 947738"/>
                <a:gd name="connsiteX14" fmla="*/ 402850 w 812800"/>
                <a:gd name="connsiteY14" fmla="*/ 469900 h 947738"/>
                <a:gd name="connsiteX15" fmla="*/ 231775 w 812800"/>
                <a:gd name="connsiteY15" fmla="*/ 207840 h 947738"/>
                <a:gd name="connsiteX16" fmla="*/ 402850 w 812800"/>
                <a:gd name="connsiteY16" fmla="*/ 0 h 9477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812800" h="947738">
                  <a:moveTo>
                    <a:pt x="282975" y="473075"/>
                  </a:moveTo>
                  <a:cubicBezTo>
                    <a:pt x="282975" y="535511"/>
                    <a:pt x="330388" y="597947"/>
                    <a:pt x="406400" y="597947"/>
                  </a:cubicBezTo>
                  <a:cubicBezTo>
                    <a:pt x="482412" y="597947"/>
                    <a:pt x="529825" y="535511"/>
                    <a:pt x="529825" y="473075"/>
                  </a:cubicBezTo>
                  <a:cubicBezTo>
                    <a:pt x="529825" y="473075"/>
                    <a:pt x="672065" y="525732"/>
                    <a:pt x="731520" y="547547"/>
                  </a:cubicBezTo>
                  <a:cubicBezTo>
                    <a:pt x="791728" y="569362"/>
                    <a:pt x="812800" y="605469"/>
                    <a:pt x="812800" y="652108"/>
                  </a:cubicBezTo>
                  <a:cubicBezTo>
                    <a:pt x="812800" y="850699"/>
                    <a:pt x="812800" y="927428"/>
                    <a:pt x="812800" y="927428"/>
                  </a:cubicBezTo>
                  <a:cubicBezTo>
                    <a:pt x="812800" y="938711"/>
                    <a:pt x="803769" y="947738"/>
                    <a:pt x="792480" y="947738"/>
                  </a:cubicBezTo>
                  <a:cubicBezTo>
                    <a:pt x="792480" y="947738"/>
                    <a:pt x="792480" y="947738"/>
                    <a:pt x="20320" y="947738"/>
                  </a:cubicBezTo>
                  <a:cubicBezTo>
                    <a:pt x="9031" y="947738"/>
                    <a:pt x="0" y="938711"/>
                    <a:pt x="0" y="927428"/>
                  </a:cubicBezTo>
                  <a:cubicBezTo>
                    <a:pt x="0" y="927428"/>
                    <a:pt x="0" y="844681"/>
                    <a:pt x="0" y="652108"/>
                  </a:cubicBezTo>
                  <a:cubicBezTo>
                    <a:pt x="0" y="605469"/>
                    <a:pt x="21073" y="569362"/>
                    <a:pt x="81280" y="547547"/>
                  </a:cubicBezTo>
                  <a:cubicBezTo>
                    <a:pt x="140735" y="525732"/>
                    <a:pt x="282975" y="473075"/>
                    <a:pt x="282975" y="473075"/>
                  </a:cubicBezTo>
                  <a:close/>
                  <a:moveTo>
                    <a:pt x="402850" y="0"/>
                  </a:moveTo>
                  <a:cubicBezTo>
                    <a:pt x="507896" y="0"/>
                    <a:pt x="574675" y="90365"/>
                    <a:pt x="574675" y="207840"/>
                  </a:cubicBezTo>
                  <a:cubicBezTo>
                    <a:pt x="574675" y="304230"/>
                    <a:pt x="518401" y="469900"/>
                    <a:pt x="402850" y="469900"/>
                  </a:cubicBezTo>
                  <a:cubicBezTo>
                    <a:pt x="287300" y="469900"/>
                    <a:pt x="231775" y="304230"/>
                    <a:pt x="231775" y="207840"/>
                  </a:cubicBezTo>
                  <a:cubicBezTo>
                    <a:pt x="231775" y="90365"/>
                    <a:pt x="297804" y="0"/>
                    <a:pt x="40285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54" name="Freeform 31">
              <a:extLst>
                <a:ext uri="{FF2B5EF4-FFF2-40B4-BE49-F238E27FC236}">
                  <a16:creationId xmlns:a16="http://schemas.microsoft.com/office/drawing/2014/main" id="{D1027346-36BD-49FB-8ECD-5E84D81F3A3E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4398244" y="1181101"/>
              <a:ext cx="265113" cy="306388"/>
            </a:xfrm>
            <a:custGeom>
              <a:avLst/>
              <a:gdLst>
                <a:gd name="T0" fmla="*/ 104 w 353"/>
                <a:gd name="T1" fmla="*/ 0 h 406"/>
                <a:gd name="T2" fmla="*/ 0 w 353"/>
                <a:gd name="T3" fmla="*/ 109 h 406"/>
                <a:gd name="T4" fmla="*/ 177 w 353"/>
                <a:gd name="T5" fmla="*/ 406 h 406"/>
                <a:gd name="T6" fmla="*/ 353 w 353"/>
                <a:gd name="T7" fmla="*/ 146 h 406"/>
                <a:gd name="T8" fmla="*/ 104 w 353"/>
                <a:gd name="T9" fmla="*/ 0 h 4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3" h="406">
                  <a:moveTo>
                    <a:pt x="104" y="0"/>
                  </a:moveTo>
                  <a:cubicBezTo>
                    <a:pt x="89" y="49"/>
                    <a:pt x="44" y="98"/>
                    <a:pt x="0" y="109"/>
                  </a:cubicBezTo>
                  <a:cubicBezTo>
                    <a:pt x="0" y="213"/>
                    <a:pt x="61" y="406"/>
                    <a:pt x="177" y="406"/>
                  </a:cubicBezTo>
                  <a:cubicBezTo>
                    <a:pt x="281" y="406"/>
                    <a:pt x="341" y="253"/>
                    <a:pt x="353" y="146"/>
                  </a:cubicBezTo>
                  <a:cubicBezTo>
                    <a:pt x="260" y="125"/>
                    <a:pt x="159" y="73"/>
                    <a:pt x="10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2"/>
                </a:solidFill>
              </a:endParaRPr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7122C99C-18C3-4A58-A26A-D78C9AB34CA0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7418373" y="3154527"/>
            <a:ext cx="161076" cy="282563"/>
            <a:chOff x="4968189" y="3089459"/>
            <a:chExt cx="515723" cy="904691"/>
          </a:xfrm>
        </p:grpSpPr>
        <p:sp>
          <p:nvSpPr>
            <p:cNvPr id="56" name="フリーフォーム 116">
              <a:extLst>
                <a:ext uri="{FF2B5EF4-FFF2-40B4-BE49-F238E27FC236}">
                  <a16:creationId xmlns:a16="http://schemas.microsoft.com/office/drawing/2014/main" id="{EF524407-17F3-427C-8042-957ED92D2B0E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4968189" y="3089459"/>
              <a:ext cx="515723" cy="904691"/>
            </a:xfrm>
            <a:custGeom>
              <a:avLst/>
              <a:gdLst>
                <a:gd name="connsiteX0" fmla="*/ 173044 w 515723"/>
                <a:gd name="connsiteY0" fmla="*/ 539566 h 904691"/>
                <a:gd name="connsiteX1" fmla="*/ 257708 w 515723"/>
                <a:gd name="connsiteY1" fmla="*/ 600882 h 904691"/>
                <a:gd name="connsiteX2" fmla="*/ 342679 w 515723"/>
                <a:gd name="connsiteY2" fmla="*/ 539566 h 904691"/>
                <a:gd name="connsiteX3" fmla="*/ 424572 w 515723"/>
                <a:gd name="connsiteY3" fmla="*/ 574692 h 904691"/>
                <a:gd name="connsiteX4" fmla="*/ 515701 w 515723"/>
                <a:gd name="connsiteY4" fmla="*/ 718893 h 904691"/>
                <a:gd name="connsiteX5" fmla="*/ 515701 w 515723"/>
                <a:gd name="connsiteY5" fmla="*/ 872955 h 904691"/>
                <a:gd name="connsiteX6" fmla="*/ 515701 w 515723"/>
                <a:gd name="connsiteY6" fmla="*/ 888977 h 904691"/>
                <a:gd name="connsiteX7" fmla="*/ 499999 w 515723"/>
                <a:gd name="connsiteY7" fmla="*/ 904691 h 904691"/>
                <a:gd name="connsiteX8" fmla="*/ 15724 w 515723"/>
                <a:gd name="connsiteY8" fmla="*/ 904691 h 904691"/>
                <a:gd name="connsiteX9" fmla="*/ 22 w 515723"/>
                <a:gd name="connsiteY9" fmla="*/ 888977 h 904691"/>
                <a:gd name="connsiteX10" fmla="*/ 22 w 515723"/>
                <a:gd name="connsiteY10" fmla="*/ 872955 h 904691"/>
                <a:gd name="connsiteX11" fmla="*/ 22 w 515723"/>
                <a:gd name="connsiteY11" fmla="*/ 718893 h 904691"/>
                <a:gd name="connsiteX12" fmla="*/ 91151 w 515723"/>
                <a:gd name="connsiteY12" fmla="*/ 574692 h 904691"/>
                <a:gd name="connsiteX13" fmla="*/ 173044 w 515723"/>
                <a:gd name="connsiteY13" fmla="*/ 539566 h 904691"/>
                <a:gd name="connsiteX14" fmla="*/ 259604 w 515723"/>
                <a:gd name="connsiteY14" fmla="*/ 80779 h 904691"/>
                <a:gd name="connsiteX15" fmla="*/ 430631 w 515723"/>
                <a:gd name="connsiteY15" fmla="*/ 302236 h 904691"/>
                <a:gd name="connsiteX16" fmla="*/ 465824 w 515723"/>
                <a:gd name="connsiteY16" fmla="*/ 523692 h 904691"/>
                <a:gd name="connsiteX17" fmla="*/ 259604 w 515723"/>
                <a:gd name="connsiteY17" fmla="*/ 523692 h 904691"/>
                <a:gd name="connsiteX18" fmla="*/ 53074 w 515723"/>
                <a:gd name="connsiteY18" fmla="*/ 523692 h 904691"/>
                <a:gd name="connsiteX19" fmla="*/ 88267 w 515723"/>
                <a:gd name="connsiteY19" fmla="*/ 302236 h 904691"/>
                <a:gd name="connsiteX20" fmla="*/ 259604 w 515723"/>
                <a:gd name="connsiteY20" fmla="*/ 80779 h 904691"/>
                <a:gd name="connsiteX21" fmla="*/ 343256 w 515723"/>
                <a:gd name="connsiteY21" fmla="*/ 4 h 904691"/>
                <a:gd name="connsiteX22" fmla="*/ 375337 w 515723"/>
                <a:gd name="connsiteY22" fmla="*/ 32302 h 904691"/>
                <a:gd name="connsiteX23" fmla="*/ 375337 w 515723"/>
                <a:gd name="connsiteY23" fmla="*/ 116824 h 904691"/>
                <a:gd name="connsiteX24" fmla="*/ 258488 w 515723"/>
                <a:gd name="connsiteY24" fmla="*/ 65070 h 904691"/>
                <a:gd name="connsiteX25" fmla="*/ 129274 w 515723"/>
                <a:gd name="connsiteY25" fmla="*/ 129992 h 904691"/>
                <a:gd name="connsiteX26" fmla="*/ 129274 w 515723"/>
                <a:gd name="connsiteY26" fmla="*/ 32609 h 904691"/>
                <a:gd name="connsiteX27" fmla="*/ 178425 w 515723"/>
                <a:gd name="connsiteY27" fmla="*/ 4435 h 904691"/>
                <a:gd name="connsiteX28" fmla="*/ 252306 w 515723"/>
                <a:gd name="connsiteY28" fmla="*/ 46696 h 904691"/>
                <a:gd name="connsiteX29" fmla="*/ 326496 w 515723"/>
                <a:gd name="connsiteY29" fmla="*/ 4435 h 904691"/>
                <a:gd name="connsiteX30" fmla="*/ 343256 w 515723"/>
                <a:gd name="connsiteY30" fmla="*/ 4 h 9046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515723" h="904691">
                  <a:moveTo>
                    <a:pt x="173044" y="539566"/>
                  </a:moveTo>
                  <a:cubicBezTo>
                    <a:pt x="187514" y="577465"/>
                    <a:pt x="213683" y="600882"/>
                    <a:pt x="257708" y="600882"/>
                  </a:cubicBezTo>
                  <a:cubicBezTo>
                    <a:pt x="302041" y="600882"/>
                    <a:pt x="328209" y="577465"/>
                    <a:pt x="342679" y="539566"/>
                  </a:cubicBezTo>
                  <a:cubicBezTo>
                    <a:pt x="342679" y="539566"/>
                    <a:pt x="373774" y="552815"/>
                    <a:pt x="424572" y="574692"/>
                  </a:cubicBezTo>
                  <a:cubicBezTo>
                    <a:pt x="488916" y="602423"/>
                    <a:pt x="516624" y="644944"/>
                    <a:pt x="515701" y="718893"/>
                  </a:cubicBezTo>
                  <a:cubicBezTo>
                    <a:pt x="515701" y="718893"/>
                    <a:pt x="515701" y="718893"/>
                    <a:pt x="515701" y="872955"/>
                  </a:cubicBezTo>
                  <a:cubicBezTo>
                    <a:pt x="515701" y="872955"/>
                    <a:pt x="515701" y="872955"/>
                    <a:pt x="515701" y="888977"/>
                  </a:cubicBezTo>
                  <a:cubicBezTo>
                    <a:pt x="515701" y="897604"/>
                    <a:pt x="508620" y="904691"/>
                    <a:pt x="499999" y="904691"/>
                  </a:cubicBezTo>
                  <a:cubicBezTo>
                    <a:pt x="499999" y="904691"/>
                    <a:pt x="499999" y="904691"/>
                    <a:pt x="15724" y="904691"/>
                  </a:cubicBezTo>
                  <a:cubicBezTo>
                    <a:pt x="7103" y="904691"/>
                    <a:pt x="22" y="897604"/>
                    <a:pt x="22" y="888977"/>
                  </a:cubicBezTo>
                  <a:cubicBezTo>
                    <a:pt x="22" y="888977"/>
                    <a:pt x="22" y="888977"/>
                    <a:pt x="22" y="872955"/>
                  </a:cubicBezTo>
                  <a:cubicBezTo>
                    <a:pt x="22" y="872955"/>
                    <a:pt x="22" y="872955"/>
                    <a:pt x="22" y="718893"/>
                  </a:cubicBezTo>
                  <a:cubicBezTo>
                    <a:pt x="-901" y="644944"/>
                    <a:pt x="26807" y="602423"/>
                    <a:pt x="91151" y="574692"/>
                  </a:cubicBezTo>
                  <a:cubicBezTo>
                    <a:pt x="141642" y="552815"/>
                    <a:pt x="173044" y="539566"/>
                    <a:pt x="173044" y="539566"/>
                  </a:cubicBezTo>
                  <a:close/>
                  <a:moveTo>
                    <a:pt x="259604" y="80779"/>
                  </a:moveTo>
                  <a:cubicBezTo>
                    <a:pt x="353761" y="80779"/>
                    <a:pt x="430631" y="179925"/>
                    <a:pt x="430631" y="302236"/>
                  </a:cubicBezTo>
                  <a:cubicBezTo>
                    <a:pt x="430631" y="359685"/>
                    <a:pt x="430631" y="444005"/>
                    <a:pt x="465824" y="523692"/>
                  </a:cubicBezTo>
                  <a:cubicBezTo>
                    <a:pt x="465824" y="523692"/>
                    <a:pt x="379384" y="523692"/>
                    <a:pt x="259604" y="523692"/>
                  </a:cubicBezTo>
                  <a:cubicBezTo>
                    <a:pt x="139514" y="523692"/>
                    <a:pt x="53074" y="523692"/>
                    <a:pt x="53074" y="523692"/>
                  </a:cubicBezTo>
                  <a:cubicBezTo>
                    <a:pt x="88267" y="444005"/>
                    <a:pt x="88267" y="359685"/>
                    <a:pt x="88267" y="302236"/>
                  </a:cubicBezTo>
                  <a:cubicBezTo>
                    <a:pt x="88267" y="179925"/>
                    <a:pt x="164829" y="80779"/>
                    <a:pt x="259604" y="80779"/>
                  </a:cubicBezTo>
                  <a:close/>
                  <a:moveTo>
                    <a:pt x="343256" y="4"/>
                  </a:moveTo>
                  <a:cubicBezTo>
                    <a:pt x="360036" y="262"/>
                    <a:pt x="375337" y="13698"/>
                    <a:pt x="375337" y="32302"/>
                  </a:cubicBezTo>
                  <a:cubicBezTo>
                    <a:pt x="375337" y="32302"/>
                    <a:pt x="375337" y="32302"/>
                    <a:pt x="375337" y="116824"/>
                  </a:cubicBezTo>
                  <a:cubicBezTo>
                    <a:pt x="343188" y="84363"/>
                    <a:pt x="302693" y="65070"/>
                    <a:pt x="258488" y="65070"/>
                  </a:cubicBezTo>
                  <a:cubicBezTo>
                    <a:pt x="208410" y="65070"/>
                    <a:pt x="162969" y="89875"/>
                    <a:pt x="129274" y="129992"/>
                  </a:cubicBezTo>
                  <a:cubicBezTo>
                    <a:pt x="129274" y="129992"/>
                    <a:pt x="129274" y="129992"/>
                    <a:pt x="129274" y="32609"/>
                  </a:cubicBezTo>
                  <a:cubicBezTo>
                    <a:pt x="129274" y="7497"/>
                    <a:pt x="156477" y="-8121"/>
                    <a:pt x="178425" y="4435"/>
                  </a:cubicBezTo>
                  <a:cubicBezTo>
                    <a:pt x="178425" y="4435"/>
                    <a:pt x="178425" y="4435"/>
                    <a:pt x="252306" y="46696"/>
                  </a:cubicBezTo>
                  <a:cubicBezTo>
                    <a:pt x="252306" y="46696"/>
                    <a:pt x="252306" y="46696"/>
                    <a:pt x="326496" y="4435"/>
                  </a:cubicBezTo>
                  <a:cubicBezTo>
                    <a:pt x="331905" y="1296"/>
                    <a:pt x="337663" y="-82"/>
                    <a:pt x="343256" y="4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>
              <a:defPPr>
                <a:defRPr lang="ja-JP"/>
              </a:defPPr>
              <a:lvl1pPr marL="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57" name="Freeform 51">
              <a:extLst>
                <a:ext uri="{FF2B5EF4-FFF2-40B4-BE49-F238E27FC236}">
                  <a16:creationId xmlns:a16="http://schemas.microsoft.com/office/drawing/2014/main" id="{CBFB8E8E-F460-4948-AE17-74A7D9E37C73}"/>
                </a:ext>
              </a:extLst>
            </p:cNvPr>
            <p:cNvSpPr>
              <a:spLocks/>
            </p:cNvSpPr>
            <p:nvPr/>
          </p:nvSpPr>
          <p:spPr bwMode="gray">
            <a:xfrm>
              <a:off x="5094288" y="3332163"/>
              <a:ext cx="261938" cy="242888"/>
            </a:xfrm>
            <a:custGeom>
              <a:avLst/>
              <a:gdLst>
                <a:gd name="T0" fmla="*/ 424 w 847"/>
                <a:gd name="T1" fmla="*/ 790 h 790"/>
                <a:gd name="T2" fmla="*/ 847 w 847"/>
                <a:gd name="T3" fmla="*/ 252 h 790"/>
                <a:gd name="T4" fmla="*/ 839 w 847"/>
                <a:gd name="T5" fmla="*/ 145 h 790"/>
                <a:gd name="T6" fmla="*/ 569 w 847"/>
                <a:gd name="T7" fmla="*/ 45 h 790"/>
                <a:gd name="T8" fmla="*/ 624 w 847"/>
                <a:gd name="T9" fmla="*/ 184 h 790"/>
                <a:gd name="T10" fmla="*/ 358 w 847"/>
                <a:gd name="T11" fmla="*/ 27 h 790"/>
                <a:gd name="T12" fmla="*/ 381 w 847"/>
                <a:gd name="T13" fmla="*/ 184 h 790"/>
                <a:gd name="T14" fmla="*/ 168 w 847"/>
                <a:gd name="T15" fmla="*/ 0 h 790"/>
                <a:gd name="T16" fmla="*/ 7 w 847"/>
                <a:gd name="T17" fmla="*/ 155 h 790"/>
                <a:gd name="T18" fmla="*/ 0 w 847"/>
                <a:gd name="T19" fmla="*/ 252 h 790"/>
                <a:gd name="T20" fmla="*/ 424 w 847"/>
                <a:gd name="T21" fmla="*/ 790 h 7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47" h="790">
                  <a:moveTo>
                    <a:pt x="424" y="790"/>
                  </a:moveTo>
                  <a:cubicBezTo>
                    <a:pt x="657" y="790"/>
                    <a:pt x="847" y="549"/>
                    <a:pt x="847" y="252"/>
                  </a:cubicBezTo>
                  <a:cubicBezTo>
                    <a:pt x="847" y="215"/>
                    <a:pt x="844" y="180"/>
                    <a:pt x="839" y="145"/>
                  </a:cubicBezTo>
                  <a:cubicBezTo>
                    <a:pt x="635" y="121"/>
                    <a:pt x="569" y="45"/>
                    <a:pt x="569" y="45"/>
                  </a:cubicBezTo>
                  <a:cubicBezTo>
                    <a:pt x="569" y="45"/>
                    <a:pt x="580" y="109"/>
                    <a:pt x="624" y="184"/>
                  </a:cubicBezTo>
                  <a:cubicBezTo>
                    <a:pt x="440" y="151"/>
                    <a:pt x="358" y="27"/>
                    <a:pt x="358" y="27"/>
                  </a:cubicBezTo>
                  <a:cubicBezTo>
                    <a:pt x="358" y="27"/>
                    <a:pt x="366" y="92"/>
                    <a:pt x="381" y="184"/>
                  </a:cubicBezTo>
                  <a:cubicBezTo>
                    <a:pt x="244" y="133"/>
                    <a:pt x="168" y="0"/>
                    <a:pt x="168" y="0"/>
                  </a:cubicBezTo>
                  <a:cubicBezTo>
                    <a:pt x="168" y="0"/>
                    <a:pt x="135" y="114"/>
                    <a:pt x="7" y="155"/>
                  </a:cubicBezTo>
                  <a:cubicBezTo>
                    <a:pt x="3" y="187"/>
                    <a:pt x="0" y="219"/>
                    <a:pt x="0" y="252"/>
                  </a:cubicBezTo>
                  <a:cubicBezTo>
                    <a:pt x="0" y="549"/>
                    <a:pt x="190" y="790"/>
                    <a:pt x="424" y="79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>
              <a:defPPr>
                <a:defRPr lang="ja-JP"/>
              </a:defPPr>
              <a:lvl1pPr marL="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cxnSp>
        <p:nvCxnSpPr>
          <p:cNvPr id="58" name="直線コネクタ 57">
            <a:extLst>
              <a:ext uri="{FF2B5EF4-FFF2-40B4-BE49-F238E27FC236}">
                <a16:creationId xmlns:a16="http://schemas.microsoft.com/office/drawing/2014/main" id="{F4706CA5-AA5B-49B4-A33B-FE294D258D5D}"/>
              </a:ext>
            </a:extLst>
          </p:cNvPr>
          <p:cNvCxnSpPr/>
          <p:nvPr/>
        </p:nvCxnSpPr>
        <p:spPr bwMode="auto">
          <a:xfrm flipH="1">
            <a:off x="7256545" y="3334065"/>
            <a:ext cx="1297" cy="1535837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9D343EAE-57CA-42A9-BE84-DF6F945E2944}"/>
              </a:ext>
            </a:extLst>
          </p:cNvPr>
          <p:cNvSpPr/>
          <p:nvPr/>
        </p:nvSpPr>
        <p:spPr bwMode="auto">
          <a:xfrm>
            <a:off x="7182629" y="3503522"/>
            <a:ext cx="166577" cy="594628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0F557E4C-4EDB-4E8A-BDDB-50C02A51B24A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10119561" y="2973493"/>
            <a:ext cx="348508" cy="380092"/>
            <a:chOff x="863600" y="1071563"/>
            <a:chExt cx="823913" cy="917575"/>
          </a:xfrm>
        </p:grpSpPr>
        <p:sp>
          <p:nvSpPr>
            <p:cNvPr id="61" name="フリーフォーム 121">
              <a:extLst>
                <a:ext uri="{FF2B5EF4-FFF2-40B4-BE49-F238E27FC236}">
                  <a16:creationId xmlns:a16="http://schemas.microsoft.com/office/drawing/2014/main" id="{13163B33-E282-4BF0-A8EB-E6A0C89097C9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62" name="Freeform 19">
              <a:extLst>
                <a:ext uri="{FF2B5EF4-FFF2-40B4-BE49-F238E27FC236}">
                  <a16:creationId xmlns:a16="http://schemas.microsoft.com/office/drawing/2014/main" id="{FAD0C745-7FF2-41EB-B550-A1A890EC173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63" name="グループ化 62">
            <a:extLst>
              <a:ext uri="{FF2B5EF4-FFF2-40B4-BE49-F238E27FC236}">
                <a16:creationId xmlns:a16="http://schemas.microsoft.com/office/drawing/2014/main" id="{9185FFBB-F8E6-43F7-951D-451C9CEAEB8C}"/>
              </a:ext>
            </a:extLst>
          </p:cNvPr>
          <p:cNvGrpSpPr>
            <a:grpSpLocks noChangeAspect="1"/>
          </p:cNvGrpSpPr>
          <p:nvPr/>
        </p:nvGrpSpPr>
        <p:grpSpPr>
          <a:xfrm>
            <a:off x="10561266" y="3014928"/>
            <a:ext cx="328213" cy="357848"/>
            <a:chOff x="-1408114" y="-57152"/>
            <a:chExt cx="6858002" cy="6858002"/>
          </a:xfrm>
        </p:grpSpPr>
        <p:sp>
          <p:nvSpPr>
            <p:cNvPr id="64" name="フリーフォーム 124">
              <a:extLst>
                <a:ext uri="{FF2B5EF4-FFF2-40B4-BE49-F238E27FC236}">
                  <a16:creationId xmlns:a16="http://schemas.microsoft.com/office/drawing/2014/main" id="{00B43D0A-67B2-4876-B88B-5E81775A0832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5" name="Oval 8">
              <a:extLst>
                <a:ext uri="{FF2B5EF4-FFF2-40B4-BE49-F238E27FC236}">
                  <a16:creationId xmlns:a16="http://schemas.microsoft.com/office/drawing/2014/main" id="{879B7BAC-0C9D-4176-8588-4A5F410028F9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cxnSp>
        <p:nvCxnSpPr>
          <p:cNvPr id="66" name="直線コネクタ 65">
            <a:extLst>
              <a:ext uri="{FF2B5EF4-FFF2-40B4-BE49-F238E27FC236}">
                <a16:creationId xmlns:a16="http://schemas.microsoft.com/office/drawing/2014/main" id="{96728488-4129-4E44-A6EA-C41D01A2151E}"/>
              </a:ext>
            </a:extLst>
          </p:cNvPr>
          <p:cNvCxnSpPr/>
          <p:nvPr/>
        </p:nvCxnSpPr>
        <p:spPr bwMode="auto">
          <a:xfrm flipH="1">
            <a:off x="10293815" y="3530539"/>
            <a:ext cx="1298" cy="1217832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EC877ACF-CC4A-4793-9141-52E4A3E2B2EB}"/>
              </a:ext>
            </a:extLst>
          </p:cNvPr>
          <p:cNvSpPr/>
          <p:nvPr/>
        </p:nvSpPr>
        <p:spPr bwMode="auto">
          <a:xfrm>
            <a:off x="10227787" y="3850700"/>
            <a:ext cx="161559" cy="368282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85EBE6C6-6236-4827-87C7-39595E2477DF}"/>
              </a:ext>
            </a:extLst>
          </p:cNvPr>
          <p:cNvSpPr txBox="1"/>
          <p:nvPr/>
        </p:nvSpPr>
        <p:spPr>
          <a:xfrm>
            <a:off x="2378699" y="4986696"/>
            <a:ext cx="227818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dirty="0"/>
              <a:t>Sync. Chain </a:t>
            </a:r>
          </a:p>
          <a:p>
            <a:pPr algn="ctr"/>
            <a:r>
              <a:rPr lang="en-US" altLang="ja-JP" dirty="0"/>
              <a:t>Message Handling</a:t>
            </a:r>
            <a:endParaRPr kumimoji="1" lang="ja-JP" altLang="en-US" dirty="0"/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C4B6A3EA-6277-494A-A477-646B756BADB3}"/>
              </a:ext>
            </a:extLst>
          </p:cNvPr>
          <p:cNvSpPr txBox="1"/>
          <p:nvPr/>
        </p:nvSpPr>
        <p:spPr>
          <a:xfrm>
            <a:off x="7594738" y="4944316"/>
            <a:ext cx="227818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dirty="0" err="1"/>
              <a:t>Async</a:t>
            </a:r>
            <a:r>
              <a:rPr lang="en-US" altLang="ja-JP" dirty="0"/>
              <a:t>. </a:t>
            </a:r>
            <a:r>
              <a:rPr kumimoji="1" lang="en-US" altLang="ja-JP" dirty="0"/>
              <a:t>Chain</a:t>
            </a:r>
          </a:p>
          <a:p>
            <a:pPr algn="ctr"/>
            <a:r>
              <a:rPr kumimoji="1" lang="en-US" altLang="ja-JP" dirty="0"/>
              <a:t>Message Handling</a:t>
            </a:r>
            <a:endParaRPr kumimoji="1" lang="ja-JP" altLang="en-US" dirty="0"/>
          </a:p>
        </p:txBody>
      </p:sp>
      <p:sp>
        <p:nvSpPr>
          <p:cNvPr id="70" name="角丸四角形吹き出し 133">
            <a:extLst>
              <a:ext uri="{FF2B5EF4-FFF2-40B4-BE49-F238E27FC236}">
                <a16:creationId xmlns:a16="http://schemas.microsoft.com/office/drawing/2014/main" id="{A8FC6432-A3E1-4690-814D-522BAE4A438C}"/>
              </a:ext>
            </a:extLst>
          </p:cNvPr>
          <p:cNvSpPr/>
          <p:nvPr/>
        </p:nvSpPr>
        <p:spPr bwMode="auto">
          <a:xfrm>
            <a:off x="2065167" y="4654073"/>
            <a:ext cx="2808402" cy="288459"/>
          </a:xfrm>
          <a:prstGeom prst="wedgeRoundRectCallout">
            <a:avLst>
              <a:gd name="adj1" fmla="val -1415"/>
              <a:gd name="adj2" fmla="val -250860"/>
              <a:gd name="adj3" fmla="val 16667"/>
            </a:avLst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dirty="0">
                <a:latin typeface="+mj-ea"/>
                <a:ea typeface="+mj-ea"/>
              </a:rPr>
              <a:t>Wait </a:t>
            </a:r>
            <a:r>
              <a:rPr lang="en-US" altLang="ja-JP" dirty="0">
                <a:latin typeface="+mj-ea"/>
                <a:ea typeface="+mj-ea"/>
              </a:rPr>
              <a:t>other-side replies</a:t>
            </a:r>
            <a:endParaRPr kumimoji="1" lang="ja-JP" altLang="en-US" dirty="0">
              <a:latin typeface="+mj-ea"/>
              <a:ea typeface="+mj-ea"/>
            </a:endParaRPr>
          </a:p>
        </p:txBody>
      </p:sp>
      <p:sp>
        <p:nvSpPr>
          <p:cNvPr id="71" name="角丸四角形吹き出し 134">
            <a:extLst>
              <a:ext uri="{FF2B5EF4-FFF2-40B4-BE49-F238E27FC236}">
                <a16:creationId xmlns:a16="http://schemas.microsoft.com/office/drawing/2014/main" id="{99AC2D1F-7D56-4ACC-9A7A-7CA088566F2A}"/>
              </a:ext>
            </a:extLst>
          </p:cNvPr>
          <p:cNvSpPr/>
          <p:nvPr/>
        </p:nvSpPr>
        <p:spPr bwMode="auto">
          <a:xfrm>
            <a:off x="7100329" y="4497980"/>
            <a:ext cx="3460937" cy="313228"/>
          </a:xfrm>
          <a:prstGeom prst="wedgeRoundRectCallout">
            <a:avLst>
              <a:gd name="adj1" fmla="val -2886"/>
              <a:gd name="adj2" fmla="val -170028"/>
              <a:gd name="adj3" fmla="val 16667"/>
            </a:avLst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b="1" dirty="0">
                <a:latin typeface="+mj-ea"/>
                <a:ea typeface="+mj-ea"/>
              </a:rPr>
              <a:t>NOT</a:t>
            </a:r>
            <a:r>
              <a:rPr kumimoji="1" lang="en-US" altLang="ja-JP" dirty="0">
                <a:latin typeface="+mj-ea"/>
                <a:ea typeface="+mj-ea"/>
              </a:rPr>
              <a:t> wait other-side</a:t>
            </a:r>
            <a:r>
              <a:rPr lang="en-US" altLang="ja-JP" dirty="0">
                <a:latin typeface="+mj-ea"/>
                <a:ea typeface="+mj-ea"/>
              </a:rPr>
              <a:t> replies</a:t>
            </a:r>
            <a:endParaRPr kumimoji="1" lang="ja-JP" altLang="en-US" dirty="0">
              <a:latin typeface="+mj-ea"/>
              <a:ea typeface="+mj-ea"/>
            </a:endParaRPr>
          </a:p>
        </p:txBody>
      </p:sp>
      <p:cxnSp>
        <p:nvCxnSpPr>
          <p:cNvPr id="72" name="直線コネクタ 71">
            <a:extLst>
              <a:ext uri="{FF2B5EF4-FFF2-40B4-BE49-F238E27FC236}">
                <a16:creationId xmlns:a16="http://schemas.microsoft.com/office/drawing/2014/main" id="{015BCC7E-42D3-4C2D-A2FA-8C7412DD9ABF}"/>
              </a:ext>
            </a:extLst>
          </p:cNvPr>
          <p:cNvCxnSpPr/>
          <p:nvPr/>
        </p:nvCxnSpPr>
        <p:spPr bwMode="auto">
          <a:xfrm flipH="1">
            <a:off x="4148405" y="2637058"/>
            <a:ext cx="409298" cy="1583884"/>
          </a:xfrm>
          <a:prstGeom prst="line">
            <a:avLst/>
          </a:prstGeom>
          <a:solidFill>
            <a:schemeClr val="bg1"/>
          </a:solidFill>
          <a:ln w="1587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73" name="直線コネクタ 72">
            <a:extLst>
              <a:ext uri="{FF2B5EF4-FFF2-40B4-BE49-F238E27FC236}">
                <a16:creationId xmlns:a16="http://schemas.microsoft.com/office/drawing/2014/main" id="{3F5FC386-CA82-4107-A88A-261477FF86FA}"/>
              </a:ext>
            </a:extLst>
          </p:cNvPr>
          <p:cNvCxnSpPr>
            <a:stCxn id="18" idx="2"/>
          </p:cNvCxnSpPr>
          <p:nvPr/>
        </p:nvCxnSpPr>
        <p:spPr bwMode="auto">
          <a:xfrm>
            <a:off x="2425340" y="2629302"/>
            <a:ext cx="414687" cy="1678502"/>
          </a:xfrm>
          <a:prstGeom prst="line">
            <a:avLst/>
          </a:prstGeom>
          <a:solidFill>
            <a:schemeClr val="bg1"/>
          </a:solidFill>
          <a:ln w="1587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8709065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6593891-8ECF-4FAB-970E-116AC96EA018}"/>
              </a:ext>
            </a:extLst>
          </p:cNvPr>
          <p:cNvSpPr txBox="1"/>
          <p:nvPr/>
        </p:nvSpPr>
        <p:spPr>
          <a:xfrm>
            <a:off x="3241040" y="296446"/>
            <a:ext cx="609600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GB" altLang="ja-JP" sz="3200" b="1" dirty="0">
                <a:effectLst/>
                <a:latin typeface="Times New Roman" panose="02020603050405020304" pitchFamily="18" charset="0"/>
                <a:ea typeface="DengXian" panose="02010600030101010101" pitchFamily="2" charset="-122"/>
              </a:rPr>
              <a:t>Example of Item Layer</a:t>
            </a:r>
            <a:r>
              <a:rPr lang="en-US" altLang="ja-JP" sz="3200" b="1" kern="1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Arial" panose="020B0604020202020204" pitchFamily="34" charset="0"/>
              </a:rPr>
              <a:t> </a:t>
            </a:r>
            <a:endParaRPr lang="ja-JP" altLang="ja-JP" sz="3200" b="1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A728B9B0-04AA-4531-9B4E-9F38D296BAD2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141189" y="3088391"/>
            <a:ext cx="392868" cy="428473"/>
            <a:chOff x="863600" y="1071563"/>
            <a:chExt cx="823913" cy="917575"/>
          </a:xfrm>
        </p:grpSpPr>
        <p:sp>
          <p:nvSpPr>
            <p:cNvPr id="5" name="フリーフォーム 192">
              <a:extLst>
                <a:ext uri="{FF2B5EF4-FFF2-40B4-BE49-F238E27FC236}">
                  <a16:creationId xmlns:a16="http://schemas.microsoft.com/office/drawing/2014/main" id="{ACDF49FF-13F1-4697-8E35-796881D99B56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6" name="Freeform 19">
              <a:extLst>
                <a:ext uri="{FF2B5EF4-FFF2-40B4-BE49-F238E27FC236}">
                  <a16:creationId xmlns:a16="http://schemas.microsoft.com/office/drawing/2014/main" id="{ABA9131A-192C-488F-B854-9522B1AD33EB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03017A65-AC15-4416-9D50-5EDF0276721A}"/>
              </a:ext>
            </a:extLst>
          </p:cNvPr>
          <p:cNvSpPr/>
          <p:nvPr/>
        </p:nvSpPr>
        <p:spPr bwMode="auto">
          <a:xfrm>
            <a:off x="2518547" y="3936015"/>
            <a:ext cx="171897" cy="880868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8" name="直線矢印コネクタ 7">
            <a:extLst>
              <a:ext uri="{FF2B5EF4-FFF2-40B4-BE49-F238E27FC236}">
                <a16:creationId xmlns:a16="http://schemas.microsoft.com/office/drawing/2014/main" id="{C5B5D96C-2924-4D4E-AD49-BFD2BDBAC42A}"/>
              </a:ext>
            </a:extLst>
          </p:cNvPr>
          <p:cNvCxnSpPr/>
          <p:nvPr/>
        </p:nvCxnSpPr>
        <p:spPr bwMode="auto">
          <a:xfrm flipH="1">
            <a:off x="2773578" y="4484572"/>
            <a:ext cx="2670521" cy="1098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8B5EED1D-7095-4DCC-872A-688FD4CEBE9D}"/>
              </a:ext>
            </a:extLst>
          </p:cNvPr>
          <p:cNvSpPr/>
          <p:nvPr/>
        </p:nvSpPr>
        <p:spPr bwMode="auto">
          <a:xfrm>
            <a:off x="4169721" y="2279818"/>
            <a:ext cx="2402942" cy="630026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en-US" altLang="ja-JP" dirty="0">
              <a:latin typeface="+mj-ea"/>
              <a:ea typeface="+mj-ea"/>
            </a:endParaRPr>
          </a:p>
          <a:p>
            <a:r>
              <a:rPr lang="en-US" altLang="ja-JP" b="1" dirty="0" err="1">
                <a:latin typeface="+mj-ea"/>
                <a:ea typeface="+mj-ea"/>
              </a:rPr>
              <a:t>item_id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  <a:ea typeface="+mj-ea"/>
              </a:rPr>
              <a:t>2</a:t>
            </a: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0ED33703-C8C6-4881-9E5F-D81686831E0E}"/>
              </a:ext>
            </a:extLst>
          </p:cNvPr>
          <p:cNvGrpSpPr>
            <a:grpSpLocks noChangeAspect="1"/>
          </p:cNvGrpSpPr>
          <p:nvPr/>
        </p:nvGrpSpPr>
        <p:grpSpPr>
          <a:xfrm>
            <a:off x="3803375" y="3032452"/>
            <a:ext cx="328213" cy="357848"/>
            <a:chOff x="-1408114" y="-57152"/>
            <a:chExt cx="6858002" cy="6858002"/>
          </a:xfrm>
        </p:grpSpPr>
        <p:sp>
          <p:nvSpPr>
            <p:cNvPr id="11" name="フリーフォーム 238">
              <a:extLst>
                <a:ext uri="{FF2B5EF4-FFF2-40B4-BE49-F238E27FC236}">
                  <a16:creationId xmlns:a16="http://schemas.microsoft.com/office/drawing/2014/main" id="{BD8E623C-109C-4711-AEA6-0DD93C4AEC06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2" name="Oval 8">
              <a:extLst>
                <a:ext uri="{FF2B5EF4-FFF2-40B4-BE49-F238E27FC236}">
                  <a16:creationId xmlns:a16="http://schemas.microsoft.com/office/drawing/2014/main" id="{315973E7-3FFD-455C-8601-1B6995B54459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D386339C-B0B1-4AA5-9B49-2D6E9E57B62C}"/>
              </a:ext>
            </a:extLst>
          </p:cNvPr>
          <p:cNvGrpSpPr/>
          <p:nvPr/>
        </p:nvGrpSpPr>
        <p:grpSpPr>
          <a:xfrm>
            <a:off x="5217537" y="3084383"/>
            <a:ext cx="311927" cy="288172"/>
            <a:chOff x="4315491" y="-551408"/>
            <a:chExt cx="393613" cy="381000"/>
          </a:xfrm>
        </p:grpSpPr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A5059CAB-8260-4B34-B95C-166FEDBB323E}"/>
                </a:ext>
              </a:extLst>
            </p:cNvPr>
            <p:cNvSpPr/>
            <p:nvPr/>
          </p:nvSpPr>
          <p:spPr bwMode="auto">
            <a:xfrm>
              <a:off x="4315491" y="-551408"/>
              <a:ext cx="393613" cy="38100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b="1" dirty="0">
                <a:latin typeface="+mj-ea"/>
                <a:ea typeface="+mj-ea"/>
              </a:endParaRPr>
            </a:p>
          </p:txBody>
        </p:sp>
        <p:sp>
          <p:nvSpPr>
            <p:cNvPr id="15" name="楕円 14">
              <a:extLst>
                <a:ext uri="{FF2B5EF4-FFF2-40B4-BE49-F238E27FC236}">
                  <a16:creationId xmlns:a16="http://schemas.microsoft.com/office/drawing/2014/main" id="{F8909765-6278-439F-8592-C69A9083C0B2}"/>
                </a:ext>
              </a:extLst>
            </p:cNvPr>
            <p:cNvSpPr/>
            <p:nvPr/>
          </p:nvSpPr>
          <p:spPr bwMode="auto">
            <a:xfrm>
              <a:off x="4389921" y="-479971"/>
              <a:ext cx="241398" cy="234131"/>
            </a:xfrm>
            <a:prstGeom prst="ellips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b="1" dirty="0">
                <a:latin typeface="+mj-ea"/>
                <a:ea typeface="+mj-ea"/>
              </a:endParaRPr>
            </a:p>
          </p:txBody>
        </p: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AC28D027-3277-4FC2-8A55-984A9F5E88F7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5532843" y="3084383"/>
            <a:ext cx="392868" cy="428473"/>
            <a:chOff x="863600" y="1071563"/>
            <a:chExt cx="823913" cy="917575"/>
          </a:xfrm>
        </p:grpSpPr>
        <p:sp>
          <p:nvSpPr>
            <p:cNvPr id="17" name="フリーフォーム 244">
              <a:extLst>
                <a:ext uri="{FF2B5EF4-FFF2-40B4-BE49-F238E27FC236}">
                  <a16:creationId xmlns:a16="http://schemas.microsoft.com/office/drawing/2014/main" id="{39A9A66C-2B83-4C1D-BEF2-BF69D4065D1B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18" name="Freeform 19">
              <a:extLst>
                <a:ext uri="{FF2B5EF4-FFF2-40B4-BE49-F238E27FC236}">
                  <a16:creationId xmlns:a16="http://schemas.microsoft.com/office/drawing/2014/main" id="{13D302CB-4713-40C5-B1B5-356A39E3FEE8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F57FFC25-F0B8-4BE5-B4DF-72419BCA0604}"/>
              </a:ext>
            </a:extLst>
          </p:cNvPr>
          <p:cNvSpPr/>
          <p:nvPr/>
        </p:nvSpPr>
        <p:spPr bwMode="auto">
          <a:xfrm>
            <a:off x="4043120" y="3926898"/>
            <a:ext cx="158325" cy="444878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A86EEC8A-7807-4B28-8FD0-D41ABE0F79BE}"/>
              </a:ext>
            </a:extLst>
          </p:cNvPr>
          <p:cNvSpPr/>
          <p:nvPr/>
        </p:nvSpPr>
        <p:spPr bwMode="auto">
          <a:xfrm>
            <a:off x="5507311" y="4144591"/>
            <a:ext cx="152621" cy="371812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EF8250AE-E1A4-4693-BFAF-B61F820322A6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2479987" y="3106255"/>
            <a:ext cx="413977" cy="451495"/>
            <a:chOff x="863600" y="1071563"/>
            <a:chExt cx="823913" cy="917575"/>
          </a:xfrm>
        </p:grpSpPr>
        <p:sp>
          <p:nvSpPr>
            <p:cNvPr id="22" name="フリーフォーム 329">
              <a:extLst>
                <a:ext uri="{FF2B5EF4-FFF2-40B4-BE49-F238E27FC236}">
                  <a16:creationId xmlns:a16="http://schemas.microsoft.com/office/drawing/2014/main" id="{5D4C6A3E-39EC-4369-A168-4F2830CA277E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C34F92E1-5EDD-4BCB-A5D8-CE25E128F3A2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40DA5823-945F-4E03-A5E2-E390C7AC92F0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2080085" y="3120898"/>
            <a:ext cx="424761" cy="182203"/>
            <a:chOff x="2445771" y="1507894"/>
            <a:chExt cx="1003535" cy="430444"/>
          </a:xfrm>
        </p:grpSpPr>
        <p:sp>
          <p:nvSpPr>
            <p:cNvPr id="25" name="Freeform 30">
              <a:extLst>
                <a:ext uri="{FF2B5EF4-FFF2-40B4-BE49-F238E27FC236}">
                  <a16:creationId xmlns:a16="http://schemas.microsoft.com/office/drawing/2014/main" id="{529FA953-EF7A-4981-A1E4-3407BEB0C5B8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2445771" y="1507894"/>
              <a:ext cx="1003535" cy="430444"/>
            </a:xfrm>
            <a:custGeom>
              <a:avLst/>
              <a:gdLst/>
              <a:ahLst/>
              <a:cxnLst/>
              <a:rect l="l" t="t" r="r" b="b"/>
              <a:pathLst>
                <a:path w="1003535" h="430444">
                  <a:moveTo>
                    <a:pt x="845456" y="268518"/>
                  </a:moveTo>
                  <a:cubicBezTo>
                    <a:pt x="890171" y="268518"/>
                    <a:pt x="926419" y="304766"/>
                    <a:pt x="926419" y="349481"/>
                  </a:cubicBezTo>
                  <a:cubicBezTo>
                    <a:pt x="926419" y="394196"/>
                    <a:pt x="890171" y="430444"/>
                    <a:pt x="845456" y="430444"/>
                  </a:cubicBezTo>
                  <a:cubicBezTo>
                    <a:pt x="800741" y="430444"/>
                    <a:pt x="764493" y="394196"/>
                    <a:pt x="764493" y="349481"/>
                  </a:cubicBezTo>
                  <a:cubicBezTo>
                    <a:pt x="764493" y="304766"/>
                    <a:pt x="800741" y="268518"/>
                    <a:pt x="845456" y="268518"/>
                  </a:cubicBezTo>
                  <a:close/>
                  <a:moveTo>
                    <a:pt x="162831" y="268518"/>
                  </a:moveTo>
                  <a:cubicBezTo>
                    <a:pt x="207546" y="268518"/>
                    <a:pt x="243794" y="304766"/>
                    <a:pt x="243794" y="349481"/>
                  </a:cubicBezTo>
                  <a:cubicBezTo>
                    <a:pt x="243794" y="394196"/>
                    <a:pt x="207546" y="430444"/>
                    <a:pt x="162831" y="430444"/>
                  </a:cubicBezTo>
                  <a:cubicBezTo>
                    <a:pt x="118116" y="430444"/>
                    <a:pt x="81868" y="394196"/>
                    <a:pt x="81868" y="349481"/>
                  </a:cubicBezTo>
                  <a:cubicBezTo>
                    <a:pt x="81868" y="304766"/>
                    <a:pt x="118116" y="268518"/>
                    <a:pt x="162831" y="268518"/>
                  </a:cubicBezTo>
                  <a:close/>
                  <a:moveTo>
                    <a:pt x="626756" y="69"/>
                  </a:moveTo>
                  <a:cubicBezTo>
                    <a:pt x="708734" y="-307"/>
                    <a:pt x="790901" y="823"/>
                    <a:pt x="799550" y="4589"/>
                  </a:cubicBezTo>
                  <a:cubicBezTo>
                    <a:pt x="840915" y="23423"/>
                    <a:pt x="896571" y="102523"/>
                    <a:pt x="956738" y="180870"/>
                  </a:cubicBezTo>
                  <a:cubicBezTo>
                    <a:pt x="1016906" y="259216"/>
                    <a:pt x="1001864" y="348109"/>
                    <a:pt x="1001864" y="349616"/>
                  </a:cubicBezTo>
                  <a:cubicBezTo>
                    <a:pt x="1001864" y="359410"/>
                    <a:pt x="991335" y="366943"/>
                    <a:pt x="979301" y="366943"/>
                  </a:cubicBezTo>
                  <a:cubicBezTo>
                    <a:pt x="979293" y="366943"/>
                    <a:pt x="978764" y="366943"/>
                    <a:pt x="945457" y="366943"/>
                  </a:cubicBezTo>
                  <a:cubicBezTo>
                    <a:pt x="946209" y="361670"/>
                    <a:pt x="946961" y="355643"/>
                    <a:pt x="946961" y="349616"/>
                  </a:cubicBezTo>
                  <a:cubicBezTo>
                    <a:pt x="946961" y="293870"/>
                    <a:pt x="901835" y="247916"/>
                    <a:pt x="846180" y="247916"/>
                  </a:cubicBezTo>
                  <a:cubicBezTo>
                    <a:pt x="790525" y="247916"/>
                    <a:pt x="744647" y="293870"/>
                    <a:pt x="744647" y="349616"/>
                  </a:cubicBezTo>
                  <a:cubicBezTo>
                    <a:pt x="744647" y="355643"/>
                    <a:pt x="745399" y="361670"/>
                    <a:pt x="746151" y="366943"/>
                  </a:cubicBezTo>
                  <a:cubicBezTo>
                    <a:pt x="746138" y="366943"/>
                    <a:pt x="743619" y="366943"/>
                    <a:pt x="262552" y="366943"/>
                  </a:cubicBezTo>
                  <a:cubicBezTo>
                    <a:pt x="263304" y="361670"/>
                    <a:pt x="264057" y="355643"/>
                    <a:pt x="264057" y="349616"/>
                  </a:cubicBezTo>
                  <a:cubicBezTo>
                    <a:pt x="264057" y="293870"/>
                    <a:pt x="218931" y="247916"/>
                    <a:pt x="162523" y="247916"/>
                  </a:cubicBezTo>
                  <a:cubicBezTo>
                    <a:pt x="106868" y="247916"/>
                    <a:pt x="61742" y="293870"/>
                    <a:pt x="61742" y="349616"/>
                  </a:cubicBezTo>
                  <a:cubicBezTo>
                    <a:pt x="61742" y="355643"/>
                    <a:pt x="62494" y="361670"/>
                    <a:pt x="63247" y="366943"/>
                  </a:cubicBezTo>
                  <a:cubicBezTo>
                    <a:pt x="63238" y="366943"/>
                    <a:pt x="62651" y="366943"/>
                    <a:pt x="21129" y="366943"/>
                  </a:cubicBezTo>
                  <a:cubicBezTo>
                    <a:pt x="4583" y="366190"/>
                    <a:pt x="-682" y="358656"/>
                    <a:pt x="70" y="345096"/>
                  </a:cubicBezTo>
                  <a:cubicBezTo>
                    <a:pt x="70" y="312703"/>
                    <a:pt x="14360" y="234356"/>
                    <a:pt x="48205" y="210250"/>
                  </a:cubicBezTo>
                  <a:cubicBezTo>
                    <a:pt x="78284" y="187653"/>
                    <a:pt x="264004" y="122128"/>
                    <a:pt x="264057" y="122110"/>
                  </a:cubicBezTo>
                  <a:cubicBezTo>
                    <a:pt x="264109" y="122076"/>
                    <a:pt x="439298" y="9109"/>
                    <a:pt x="455089" y="4589"/>
                  </a:cubicBezTo>
                  <a:cubicBezTo>
                    <a:pt x="462986" y="2329"/>
                    <a:pt x="544777" y="446"/>
                    <a:pt x="626756" y="6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" name="Oval 36">
              <a:extLst>
                <a:ext uri="{FF2B5EF4-FFF2-40B4-BE49-F238E27FC236}">
                  <a16:creationId xmlns:a16="http://schemas.microsoft.com/office/drawing/2014/main" id="{79374F55-B5D9-4C7C-B13C-C810A8777EBB}"/>
                </a:ext>
              </a:extLst>
            </p:cNvPr>
            <p:cNvSpPr>
              <a:spLocks noChangeAspect="1" noChangeArrowheads="1"/>
            </p:cNvSpPr>
            <p:nvPr/>
          </p:nvSpPr>
          <p:spPr bwMode="gray">
            <a:xfrm>
              <a:off x="2568913" y="1544638"/>
              <a:ext cx="762001" cy="354013"/>
            </a:xfrm>
            <a:custGeom>
              <a:avLst/>
              <a:gdLst/>
              <a:ahLst/>
              <a:cxnLst/>
              <a:rect l="l" t="t" r="r" b="b"/>
              <a:pathLst>
                <a:path w="762001" h="354013">
                  <a:moveTo>
                    <a:pt x="722313" y="271463"/>
                  </a:moveTo>
                  <a:cubicBezTo>
                    <a:pt x="744232" y="271463"/>
                    <a:pt x="762001" y="289942"/>
                    <a:pt x="762001" y="312738"/>
                  </a:cubicBezTo>
                  <a:cubicBezTo>
                    <a:pt x="762001" y="335534"/>
                    <a:pt x="744232" y="354013"/>
                    <a:pt x="722313" y="354013"/>
                  </a:cubicBezTo>
                  <a:cubicBezTo>
                    <a:pt x="700394" y="354013"/>
                    <a:pt x="682625" y="335534"/>
                    <a:pt x="682625" y="312738"/>
                  </a:cubicBezTo>
                  <a:cubicBezTo>
                    <a:pt x="682625" y="289942"/>
                    <a:pt x="700394" y="271463"/>
                    <a:pt x="722313" y="271463"/>
                  </a:cubicBezTo>
                  <a:close/>
                  <a:moveTo>
                    <a:pt x="39688" y="271463"/>
                  </a:moveTo>
                  <a:cubicBezTo>
                    <a:pt x="61607" y="271463"/>
                    <a:pt x="79376" y="289942"/>
                    <a:pt x="79376" y="312738"/>
                  </a:cubicBezTo>
                  <a:cubicBezTo>
                    <a:pt x="79376" y="335534"/>
                    <a:pt x="61607" y="354013"/>
                    <a:pt x="39688" y="354013"/>
                  </a:cubicBezTo>
                  <a:cubicBezTo>
                    <a:pt x="17769" y="354013"/>
                    <a:pt x="0" y="335534"/>
                    <a:pt x="0" y="312738"/>
                  </a:cubicBezTo>
                  <a:cubicBezTo>
                    <a:pt x="0" y="289942"/>
                    <a:pt x="17769" y="271463"/>
                    <a:pt x="39688" y="271463"/>
                  </a:cubicBezTo>
                  <a:close/>
                  <a:moveTo>
                    <a:pt x="558800" y="0"/>
                  </a:moveTo>
                  <a:cubicBezTo>
                    <a:pt x="558810" y="0"/>
                    <a:pt x="559723" y="0"/>
                    <a:pt x="646781" y="0"/>
                  </a:cubicBezTo>
                  <a:cubicBezTo>
                    <a:pt x="659565" y="0"/>
                    <a:pt x="676108" y="7582"/>
                    <a:pt x="683628" y="17439"/>
                  </a:cubicBezTo>
                  <a:cubicBezTo>
                    <a:pt x="683634" y="17446"/>
                    <a:pt x="684189" y="18140"/>
                    <a:pt x="737018" y="84161"/>
                  </a:cubicBezTo>
                  <a:cubicBezTo>
                    <a:pt x="744538" y="94018"/>
                    <a:pt x="740778" y="101600"/>
                    <a:pt x="728747" y="101600"/>
                  </a:cubicBezTo>
                  <a:cubicBezTo>
                    <a:pt x="728736" y="101600"/>
                    <a:pt x="727407" y="101600"/>
                    <a:pt x="558800" y="101600"/>
                  </a:cubicBezTo>
                  <a:cubicBezTo>
                    <a:pt x="558800" y="101588"/>
                    <a:pt x="558800" y="100520"/>
                    <a:pt x="558800" y="0"/>
                  </a:cubicBezTo>
                  <a:close/>
                  <a:moveTo>
                    <a:pt x="377544" y="0"/>
                  </a:moveTo>
                  <a:cubicBezTo>
                    <a:pt x="377557" y="0"/>
                    <a:pt x="378927" y="0"/>
                    <a:pt x="522288" y="0"/>
                  </a:cubicBezTo>
                  <a:cubicBezTo>
                    <a:pt x="522288" y="16"/>
                    <a:pt x="522288" y="1287"/>
                    <a:pt x="522288" y="101600"/>
                  </a:cubicBezTo>
                  <a:cubicBezTo>
                    <a:pt x="522274" y="101600"/>
                    <a:pt x="520214" y="101600"/>
                    <a:pt x="223800" y="101600"/>
                  </a:cubicBezTo>
                  <a:lnTo>
                    <a:pt x="213206" y="98093"/>
                  </a:lnTo>
                  <a:lnTo>
                    <a:pt x="220050" y="89469"/>
                  </a:lnTo>
                  <a:cubicBezTo>
                    <a:pt x="220060" y="89462"/>
                    <a:pt x="221149" y="88737"/>
                    <a:pt x="336295" y="12131"/>
                  </a:cubicBezTo>
                  <a:cubicBezTo>
                    <a:pt x="346795" y="5307"/>
                    <a:pt x="364794" y="0"/>
                    <a:pt x="3775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cxnSp>
        <p:nvCxnSpPr>
          <p:cNvPr id="27" name="直線矢印コネクタ 26">
            <a:extLst>
              <a:ext uri="{FF2B5EF4-FFF2-40B4-BE49-F238E27FC236}">
                <a16:creationId xmlns:a16="http://schemas.microsoft.com/office/drawing/2014/main" id="{AA439C71-73FE-4F45-8B53-421C0DFDDBDC}"/>
              </a:ext>
            </a:extLst>
          </p:cNvPr>
          <p:cNvCxnSpPr/>
          <p:nvPr/>
        </p:nvCxnSpPr>
        <p:spPr bwMode="auto">
          <a:xfrm>
            <a:off x="2760289" y="3968829"/>
            <a:ext cx="1234543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28" name="直線矢印コネクタ 27">
            <a:extLst>
              <a:ext uri="{FF2B5EF4-FFF2-40B4-BE49-F238E27FC236}">
                <a16:creationId xmlns:a16="http://schemas.microsoft.com/office/drawing/2014/main" id="{DCC33AFB-450B-45A2-AF9F-F50545F203AE}"/>
              </a:ext>
            </a:extLst>
          </p:cNvPr>
          <p:cNvCxnSpPr/>
          <p:nvPr/>
        </p:nvCxnSpPr>
        <p:spPr bwMode="auto">
          <a:xfrm flipV="1">
            <a:off x="2688187" y="4191085"/>
            <a:ext cx="2739835" cy="2008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29" name="直線矢印コネクタ 28">
            <a:extLst>
              <a:ext uri="{FF2B5EF4-FFF2-40B4-BE49-F238E27FC236}">
                <a16:creationId xmlns:a16="http://schemas.microsoft.com/office/drawing/2014/main" id="{6AA0EB94-59EE-4C5D-AE7A-3E9FD247EEAA}"/>
              </a:ext>
            </a:extLst>
          </p:cNvPr>
          <p:cNvCxnSpPr/>
          <p:nvPr/>
        </p:nvCxnSpPr>
        <p:spPr bwMode="auto">
          <a:xfrm flipH="1" flipV="1">
            <a:off x="2775729" y="4337748"/>
            <a:ext cx="1236690" cy="179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30" name="直線コネクタ 29">
            <a:extLst>
              <a:ext uri="{FF2B5EF4-FFF2-40B4-BE49-F238E27FC236}">
                <a16:creationId xmlns:a16="http://schemas.microsoft.com/office/drawing/2014/main" id="{E04BEF25-AF46-4AFB-94BA-06A1C9C3B3A9}"/>
              </a:ext>
            </a:extLst>
          </p:cNvPr>
          <p:cNvCxnSpPr>
            <a:stCxn id="31" idx="2"/>
          </p:cNvCxnSpPr>
          <p:nvPr/>
        </p:nvCxnSpPr>
        <p:spPr bwMode="auto">
          <a:xfrm>
            <a:off x="2855811" y="2896967"/>
            <a:ext cx="398291" cy="1063376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FE7D0240-5B15-4999-AD15-89A1BB729EE6}"/>
              </a:ext>
            </a:extLst>
          </p:cNvPr>
          <p:cNvSpPr/>
          <p:nvPr/>
        </p:nvSpPr>
        <p:spPr bwMode="auto">
          <a:xfrm>
            <a:off x="1632893" y="2273648"/>
            <a:ext cx="2445836" cy="623319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en-US" altLang="ja-JP" dirty="0">
              <a:latin typeface="+mj-ea"/>
              <a:ea typeface="+mj-ea"/>
            </a:endParaRPr>
          </a:p>
          <a:p>
            <a:r>
              <a:rPr lang="en-US" altLang="ja-JP" b="1" dirty="0" err="1">
                <a:latin typeface="+mj-ea"/>
                <a:ea typeface="+mj-ea"/>
              </a:rPr>
              <a:t>item_id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  <a:ea typeface="+mj-ea"/>
              </a:rPr>
              <a:t>1</a:t>
            </a:r>
          </a:p>
        </p:txBody>
      </p:sp>
      <p:cxnSp>
        <p:nvCxnSpPr>
          <p:cNvPr id="32" name="直線コネクタ 31">
            <a:extLst>
              <a:ext uri="{FF2B5EF4-FFF2-40B4-BE49-F238E27FC236}">
                <a16:creationId xmlns:a16="http://schemas.microsoft.com/office/drawing/2014/main" id="{CBD356DA-8FBF-49A0-BBC0-9140024BC361}"/>
              </a:ext>
            </a:extLst>
          </p:cNvPr>
          <p:cNvCxnSpPr/>
          <p:nvPr/>
        </p:nvCxnSpPr>
        <p:spPr bwMode="auto">
          <a:xfrm flipH="1">
            <a:off x="4534057" y="2896967"/>
            <a:ext cx="329415" cy="1235198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B6AD6297-B389-43FA-85B9-CAEB2A33530D}"/>
              </a:ext>
            </a:extLst>
          </p:cNvPr>
          <p:cNvSpPr txBox="1"/>
          <p:nvPr/>
        </p:nvSpPr>
        <p:spPr>
          <a:xfrm>
            <a:off x="4552253" y="3336941"/>
            <a:ext cx="129774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400" dirty="0"/>
              <a:t>wheel</a:t>
            </a:r>
          </a:p>
          <a:p>
            <a:pPr algn="ctr"/>
            <a:r>
              <a:rPr kumimoji="1" lang="en-US" altLang="ja-JP" sz="1400" dirty="0"/>
              <a:t>(tier)</a:t>
            </a:r>
            <a:endParaRPr kumimoji="1" lang="ja-JP" altLang="en-US" sz="1400" dirty="0"/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DBB64DC5-4F2D-4B75-BB99-0BD304857CF2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9342517" y="3029471"/>
            <a:ext cx="392868" cy="428473"/>
            <a:chOff x="863600" y="1071563"/>
            <a:chExt cx="823913" cy="917575"/>
          </a:xfrm>
        </p:grpSpPr>
        <p:sp>
          <p:nvSpPr>
            <p:cNvPr id="35" name="フリーフォーム 187">
              <a:extLst>
                <a:ext uri="{FF2B5EF4-FFF2-40B4-BE49-F238E27FC236}">
                  <a16:creationId xmlns:a16="http://schemas.microsoft.com/office/drawing/2014/main" id="{5E90A92F-D182-42F5-96CB-FF1712873A76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36" name="Freeform 19">
              <a:extLst>
                <a:ext uri="{FF2B5EF4-FFF2-40B4-BE49-F238E27FC236}">
                  <a16:creationId xmlns:a16="http://schemas.microsoft.com/office/drawing/2014/main" id="{F9857CE1-D5B9-4732-9306-EB73CFCB3B57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0288B028-6597-4ABF-8B7C-85C4D937D9F8}"/>
              </a:ext>
            </a:extLst>
          </p:cNvPr>
          <p:cNvSpPr/>
          <p:nvPr/>
        </p:nvSpPr>
        <p:spPr bwMode="auto">
          <a:xfrm>
            <a:off x="7719875" y="3908090"/>
            <a:ext cx="171897" cy="960193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38" name="直線矢印コネクタ 37">
            <a:extLst>
              <a:ext uri="{FF2B5EF4-FFF2-40B4-BE49-F238E27FC236}">
                <a16:creationId xmlns:a16="http://schemas.microsoft.com/office/drawing/2014/main" id="{25FF081E-308E-484C-BBD0-F39E94E3B551}"/>
              </a:ext>
            </a:extLst>
          </p:cNvPr>
          <p:cNvCxnSpPr/>
          <p:nvPr/>
        </p:nvCxnSpPr>
        <p:spPr bwMode="auto">
          <a:xfrm flipH="1" flipV="1">
            <a:off x="7924576" y="4845519"/>
            <a:ext cx="2749619" cy="4447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563094B6-DD96-4E4F-804F-9FDEA44E1399}"/>
              </a:ext>
            </a:extLst>
          </p:cNvPr>
          <p:cNvGrpSpPr>
            <a:grpSpLocks noChangeAspect="1"/>
          </p:cNvGrpSpPr>
          <p:nvPr/>
        </p:nvGrpSpPr>
        <p:grpSpPr>
          <a:xfrm>
            <a:off x="9004703" y="2973532"/>
            <a:ext cx="328213" cy="357848"/>
            <a:chOff x="-1408114" y="-57152"/>
            <a:chExt cx="6858002" cy="6858002"/>
          </a:xfrm>
        </p:grpSpPr>
        <p:sp>
          <p:nvSpPr>
            <p:cNvPr id="40" name="フリーフォーム 197">
              <a:extLst>
                <a:ext uri="{FF2B5EF4-FFF2-40B4-BE49-F238E27FC236}">
                  <a16:creationId xmlns:a16="http://schemas.microsoft.com/office/drawing/2014/main" id="{8BF726D9-1322-4671-9500-88FB82DAA7A6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1" name="Oval 8">
              <a:extLst>
                <a:ext uri="{FF2B5EF4-FFF2-40B4-BE49-F238E27FC236}">
                  <a16:creationId xmlns:a16="http://schemas.microsoft.com/office/drawing/2014/main" id="{741339D5-9CF2-4326-9DD1-6BA7E33871B3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06634C32-F247-477C-8A99-62EA587E7445}"/>
              </a:ext>
            </a:extLst>
          </p:cNvPr>
          <p:cNvGrpSpPr/>
          <p:nvPr/>
        </p:nvGrpSpPr>
        <p:grpSpPr>
          <a:xfrm>
            <a:off x="10418865" y="3025463"/>
            <a:ext cx="311927" cy="288172"/>
            <a:chOff x="4315491" y="-551408"/>
            <a:chExt cx="393613" cy="381000"/>
          </a:xfrm>
        </p:grpSpPr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D5C5C132-ABB0-425C-AFE8-852BFCA80FB2}"/>
                </a:ext>
              </a:extLst>
            </p:cNvPr>
            <p:cNvSpPr/>
            <p:nvPr/>
          </p:nvSpPr>
          <p:spPr bwMode="auto">
            <a:xfrm>
              <a:off x="4315491" y="-551408"/>
              <a:ext cx="393613" cy="38100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b="1" dirty="0">
                <a:latin typeface="+mj-ea"/>
                <a:ea typeface="+mj-ea"/>
              </a:endParaRPr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0AA6D0E4-6FE1-4ED9-860C-EEF7849911B7}"/>
                </a:ext>
              </a:extLst>
            </p:cNvPr>
            <p:cNvSpPr/>
            <p:nvPr/>
          </p:nvSpPr>
          <p:spPr bwMode="auto">
            <a:xfrm>
              <a:off x="4389921" y="-479971"/>
              <a:ext cx="241398" cy="234131"/>
            </a:xfrm>
            <a:prstGeom prst="ellipse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 b="1" dirty="0">
                <a:latin typeface="+mj-ea"/>
                <a:ea typeface="+mj-ea"/>
              </a:endParaRPr>
            </a:p>
          </p:txBody>
        </p:sp>
      </p:grp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5CB0A21C-2A55-416B-91DD-4890D2BE1CDC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10734171" y="3025463"/>
            <a:ext cx="392868" cy="428473"/>
            <a:chOff x="863600" y="1071563"/>
            <a:chExt cx="823913" cy="917575"/>
          </a:xfrm>
        </p:grpSpPr>
        <p:sp>
          <p:nvSpPr>
            <p:cNvPr id="46" name="フリーフォーム 203">
              <a:extLst>
                <a:ext uri="{FF2B5EF4-FFF2-40B4-BE49-F238E27FC236}">
                  <a16:creationId xmlns:a16="http://schemas.microsoft.com/office/drawing/2014/main" id="{F4CFB527-0CFA-47A1-A148-86CC2EA9E52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47" name="Freeform 19">
              <a:extLst>
                <a:ext uri="{FF2B5EF4-FFF2-40B4-BE49-F238E27FC236}">
                  <a16:creationId xmlns:a16="http://schemas.microsoft.com/office/drawing/2014/main" id="{0E958EB8-16E4-4269-8459-9E8044ABE3B9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282BE334-5703-4C16-8BC0-D4A7B953B9CA}"/>
              </a:ext>
            </a:extLst>
          </p:cNvPr>
          <p:cNvSpPr/>
          <p:nvPr/>
        </p:nvSpPr>
        <p:spPr bwMode="auto">
          <a:xfrm>
            <a:off x="9244448" y="3939313"/>
            <a:ext cx="158325" cy="444878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49" name="直線コネクタ 48">
            <a:extLst>
              <a:ext uri="{FF2B5EF4-FFF2-40B4-BE49-F238E27FC236}">
                <a16:creationId xmlns:a16="http://schemas.microsoft.com/office/drawing/2014/main" id="{DB2ECF8E-B3FB-4762-8E0A-49C0A05643F1}"/>
              </a:ext>
            </a:extLst>
          </p:cNvPr>
          <p:cNvCxnSpPr/>
          <p:nvPr/>
        </p:nvCxnSpPr>
        <p:spPr bwMode="auto">
          <a:xfrm>
            <a:off x="2605387" y="3607403"/>
            <a:ext cx="0" cy="1284797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50" name="直線コネクタ 49">
            <a:extLst>
              <a:ext uri="{FF2B5EF4-FFF2-40B4-BE49-F238E27FC236}">
                <a16:creationId xmlns:a16="http://schemas.microsoft.com/office/drawing/2014/main" id="{A72B911C-C0A2-47FB-91F3-DA5C53126512}"/>
              </a:ext>
            </a:extLst>
          </p:cNvPr>
          <p:cNvCxnSpPr/>
          <p:nvPr/>
        </p:nvCxnSpPr>
        <p:spPr bwMode="auto">
          <a:xfrm>
            <a:off x="4116301" y="3663833"/>
            <a:ext cx="6264" cy="1231513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51" name="直線コネクタ 50">
            <a:extLst>
              <a:ext uri="{FF2B5EF4-FFF2-40B4-BE49-F238E27FC236}">
                <a16:creationId xmlns:a16="http://schemas.microsoft.com/office/drawing/2014/main" id="{37C11E19-EE5F-4CB7-9075-81E69755371C}"/>
              </a:ext>
            </a:extLst>
          </p:cNvPr>
          <p:cNvCxnSpPr/>
          <p:nvPr/>
        </p:nvCxnSpPr>
        <p:spPr bwMode="auto">
          <a:xfrm>
            <a:off x="5561403" y="3619457"/>
            <a:ext cx="15138" cy="1341076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A7E886E5-DA19-41BC-9EAA-CDE279E5B683}"/>
              </a:ext>
            </a:extLst>
          </p:cNvPr>
          <p:cNvSpPr txBox="1"/>
          <p:nvPr/>
        </p:nvSpPr>
        <p:spPr>
          <a:xfrm>
            <a:off x="3019629" y="3313936"/>
            <a:ext cx="1297746" cy="5747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 dirty="0"/>
              <a:t>steering</a:t>
            </a:r>
          </a:p>
          <a:p>
            <a:pPr algn="ctr"/>
            <a:r>
              <a:rPr lang="en-US" altLang="ja-JP" sz="1400" dirty="0"/>
              <a:t>wheel</a:t>
            </a:r>
            <a:endParaRPr kumimoji="1" lang="ja-JP" altLang="en-US" sz="1400" dirty="0"/>
          </a:p>
        </p:txBody>
      </p:sp>
      <p:cxnSp>
        <p:nvCxnSpPr>
          <p:cNvPr id="53" name="直線コネクタ 52">
            <a:extLst>
              <a:ext uri="{FF2B5EF4-FFF2-40B4-BE49-F238E27FC236}">
                <a16:creationId xmlns:a16="http://schemas.microsoft.com/office/drawing/2014/main" id="{7ED58DDD-7522-49C4-B491-3B730798B632}"/>
              </a:ext>
            </a:extLst>
          </p:cNvPr>
          <p:cNvCxnSpPr/>
          <p:nvPr/>
        </p:nvCxnSpPr>
        <p:spPr bwMode="auto">
          <a:xfrm>
            <a:off x="7806715" y="3577788"/>
            <a:ext cx="14188" cy="1317558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54" name="直線コネクタ 53">
            <a:extLst>
              <a:ext uri="{FF2B5EF4-FFF2-40B4-BE49-F238E27FC236}">
                <a16:creationId xmlns:a16="http://schemas.microsoft.com/office/drawing/2014/main" id="{FBBA1AD3-86EC-4EA7-8BC7-35693D9BE6A8}"/>
              </a:ext>
            </a:extLst>
          </p:cNvPr>
          <p:cNvCxnSpPr/>
          <p:nvPr/>
        </p:nvCxnSpPr>
        <p:spPr bwMode="auto">
          <a:xfrm>
            <a:off x="9325367" y="3601247"/>
            <a:ext cx="6296" cy="1290953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55" name="直線コネクタ 54">
            <a:extLst>
              <a:ext uri="{FF2B5EF4-FFF2-40B4-BE49-F238E27FC236}">
                <a16:creationId xmlns:a16="http://schemas.microsoft.com/office/drawing/2014/main" id="{A5CD3885-B7DB-4CA9-ABB0-51D1A68BBBF7}"/>
              </a:ext>
            </a:extLst>
          </p:cNvPr>
          <p:cNvCxnSpPr/>
          <p:nvPr/>
        </p:nvCxnSpPr>
        <p:spPr bwMode="auto">
          <a:xfrm>
            <a:off x="10777869" y="3554729"/>
            <a:ext cx="0" cy="1337471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29B58DF9-2928-4363-8BC0-7BACE7228E38}"/>
              </a:ext>
            </a:extLst>
          </p:cNvPr>
          <p:cNvSpPr/>
          <p:nvPr/>
        </p:nvSpPr>
        <p:spPr bwMode="auto">
          <a:xfrm>
            <a:off x="10708639" y="4132165"/>
            <a:ext cx="158002" cy="694238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5ED45A0F-E960-4954-A3D5-AD0E1F3D5571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7681315" y="3047335"/>
            <a:ext cx="413977" cy="451495"/>
            <a:chOff x="863600" y="1071563"/>
            <a:chExt cx="823913" cy="917575"/>
          </a:xfrm>
        </p:grpSpPr>
        <p:sp>
          <p:nvSpPr>
            <p:cNvPr id="58" name="フリーフォーム 210">
              <a:extLst>
                <a:ext uri="{FF2B5EF4-FFF2-40B4-BE49-F238E27FC236}">
                  <a16:creationId xmlns:a16="http://schemas.microsoft.com/office/drawing/2014/main" id="{83E0105A-CDA2-427E-9FAC-3E83D560A25B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59" name="Freeform 19">
              <a:extLst>
                <a:ext uri="{FF2B5EF4-FFF2-40B4-BE49-F238E27FC236}">
                  <a16:creationId xmlns:a16="http://schemas.microsoft.com/office/drawing/2014/main" id="{29A28044-6EB3-41D9-821F-FA68BA91A85C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AF9B2596-ABF0-47E6-BB2A-6E03D346CCF2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7281413" y="3061978"/>
            <a:ext cx="424761" cy="182203"/>
            <a:chOff x="2445771" y="1507894"/>
            <a:chExt cx="1003535" cy="430444"/>
          </a:xfrm>
        </p:grpSpPr>
        <p:sp>
          <p:nvSpPr>
            <p:cNvPr id="61" name="Freeform 30">
              <a:extLst>
                <a:ext uri="{FF2B5EF4-FFF2-40B4-BE49-F238E27FC236}">
                  <a16:creationId xmlns:a16="http://schemas.microsoft.com/office/drawing/2014/main" id="{5C4171C6-104D-4379-89F9-866023C06A06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2445771" y="1507894"/>
              <a:ext cx="1003535" cy="430444"/>
            </a:xfrm>
            <a:custGeom>
              <a:avLst/>
              <a:gdLst/>
              <a:ahLst/>
              <a:cxnLst/>
              <a:rect l="l" t="t" r="r" b="b"/>
              <a:pathLst>
                <a:path w="1003535" h="430444">
                  <a:moveTo>
                    <a:pt x="845456" y="268518"/>
                  </a:moveTo>
                  <a:cubicBezTo>
                    <a:pt x="890171" y="268518"/>
                    <a:pt x="926419" y="304766"/>
                    <a:pt x="926419" y="349481"/>
                  </a:cubicBezTo>
                  <a:cubicBezTo>
                    <a:pt x="926419" y="394196"/>
                    <a:pt x="890171" y="430444"/>
                    <a:pt x="845456" y="430444"/>
                  </a:cubicBezTo>
                  <a:cubicBezTo>
                    <a:pt x="800741" y="430444"/>
                    <a:pt x="764493" y="394196"/>
                    <a:pt x="764493" y="349481"/>
                  </a:cubicBezTo>
                  <a:cubicBezTo>
                    <a:pt x="764493" y="304766"/>
                    <a:pt x="800741" y="268518"/>
                    <a:pt x="845456" y="268518"/>
                  </a:cubicBezTo>
                  <a:close/>
                  <a:moveTo>
                    <a:pt x="162831" y="268518"/>
                  </a:moveTo>
                  <a:cubicBezTo>
                    <a:pt x="207546" y="268518"/>
                    <a:pt x="243794" y="304766"/>
                    <a:pt x="243794" y="349481"/>
                  </a:cubicBezTo>
                  <a:cubicBezTo>
                    <a:pt x="243794" y="394196"/>
                    <a:pt x="207546" y="430444"/>
                    <a:pt x="162831" y="430444"/>
                  </a:cubicBezTo>
                  <a:cubicBezTo>
                    <a:pt x="118116" y="430444"/>
                    <a:pt x="81868" y="394196"/>
                    <a:pt x="81868" y="349481"/>
                  </a:cubicBezTo>
                  <a:cubicBezTo>
                    <a:pt x="81868" y="304766"/>
                    <a:pt x="118116" y="268518"/>
                    <a:pt x="162831" y="268518"/>
                  </a:cubicBezTo>
                  <a:close/>
                  <a:moveTo>
                    <a:pt x="626756" y="69"/>
                  </a:moveTo>
                  <a:cubicBezTo>
                    <a:pt x="708734" y="-307"/>
                    <a:pt x="790901" y="823"/>
                    <a:pt x="799550" y="4589"/>
                  </a:cubicBezTo>
                  <a:cubicBezTo>
                    <a:pt x="840915" y="23423"/>
                    <a:pt x="896571" y="102523"/>
                    <a:pt x="956738" y="180870"/>
                  </a:cubicBezTo>
                  <a:cubicBezTo>
                    <a:pt x="1016906" y="259216"/>
                    <a:pt x="1001864" y="348109"/>
                    <a:pt x="1001864" y="349616"/>
                  </a:cubicBezTo>
                  <a:cubicBezTo>
                    <a:pt x="1001864" y="359410"/>
                    <a:pt x="991335" y="366943"/>
                    <a:pt x="979301" y="366943"/>
                  </a:cubicBezTo>
                  <a:cubicBezTo>
                    <a:pt x="979293" y="366943"/>
                    <a:pt x="978764" y="366943"/>
                    <a:pt x="945457" y="366943"/>
                  </a:cubicBezTo>
                  <a:cubicBezTo>
                    <a:pt x="946209" y="361670"/>
                    <a:pt x="946961" y="355643"/>
                    <a:pt x="946961" y="349616"/>
                  </a:cubicBezTo>
                  <a:cubicBezTo>
                    <a:pt x="946961" y="293870"/>
                    <a:pt x="901835" y="247916"/>
                    <a:pt x="846180" y="247916"/>
                  </a:cubicBezTo>
                  <a:cubicBezTo>
                    <a:pt x="790525" y="247916"/>
                    <a:pt x="744647" y="293870"/>
                    <a:pt x="744647" y="349616"/>
                  </a:cubicBezTo>
                  <a:cubicBezTo>
                    <a:pt x="744647" y="355643"/>
                    <a:pt x="745399" y="361670"/>
                    <a:pt x="746151" y="366943"/>
                  </a:cubicBezTo>
                  <a:cubicBezTo>
                    <a:pt x="746138" y="366943"/>
                    <a:pt x="743619" y="366943"/>
                    <a:pt x="262552" y="366943"/>
                  </a:cubicBezTo>
                  <a:cubicBezTo>
                    <a:pt x="263304" y="361670"/>
                    <a:pt x="264057" y="355643"/>
                    <a:pt x="264057" y="349616"/>
                  </a:cubicBezTo>
                  <a:cubicBezTo>
                    <a:pt x="264057" y="293870"/>
                    <a:pt x="218931" y="247916"/>
                    <a:pt x="162523" y="247916"/>
                  </a:cubicBezTo>
                  <a:cubicBezTo>
                    <a:pt x="106868" y="247916"/>
                    <a:pt x="61742" y="293870"/>
                    <a:pt x="61742" y="349616"/>
                  </a:cubicBezTo>
                  <a:cubicBezTo>
                    <a:pt x="61742" y="355643"/>
                    <a:pt x="62494" y="361670"/>
                    <a:pt x="63247" y="366943"/>
                  </a:cubicBezTo>
                  <a:cubicBezTo>
                    <a:pt x="63238" y="366943"/>
                    <a:pt x="62651" y="366943"/>
                    <a:pt x="21129" y="366943"/>
                  </a:cubicBezTo>
                  <a:cubicBezTo>
                    <a:pt x="4583" y="366190"/>
                    <a:pt x="-682" y="358656"/>
                    <a:pt x="70" y="345096"/>
                  </a:cubicBezTo>
                  <a:cubicBezTo>
                    <a:pt x="70" y="312703"/>
                    <a:pt x="14360" y="234356"/>
                    <a:pt x="48205" y="210250"/>
                  </a:cubicBezTo>
                  <a:cubicBezTo>
                    <a:pt x="78284" y="187653"/>
                    <a:pt x="264004" y="122128"/>
                    <a:pt x="264057" y="122110"/>
                  </a:cubicBezTo>
                  <a:cubicBezTo>
                    <a:pt x="264109" y="122076"/>
                    <a:pt x="439298" y="9109"/>
                    <a:pt x="455089" y="4589"/>
                  </a:cubicBezTo>
                  <a:cubicBezTo>
                    <a:pt x="462986" y="2329"/>
                    <a:pt x="544777" y="446"/>
                    <a:pt x="626756" y="6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2" name="Oval 36">
              <a:extLst>
                <a:ext uri="{FF2B5EF4-FFF2-40B4-BE49-F238E27FC236}">
                  <a16:creationId xmlns:a16="http://schemas.microsoft.com/office/drawing/2014/main" id="{FBA5CC92-0070-4429-98B2-F51A880D6DDE}"/>
                </a:ext>
              </a:extLst>
            </p:cNvPr>
            <p:cNvSpPr>
              <a:spLocks noChangeAspect="1" noChangeArrowheads="1"/>
            </p:cNvSpPr>
            <p:nvPr/>
          </p:nvSpPr>
          <p:spPr bwMode="gray">
            <a:xfrm>
              <a:off x="2568913" y="1544638"/>
              <a:ext cx="762001" cy="354013"/>
            </a:xfrm>
            <a:custGeom>
              <a:avLst/>
              <a:gdLst/>
              <a:ahLst/>
              <a:cxnLst/>
              <a:rect l="l" t="t" r="r" b="b"/>
              <a:pathLst>
                <a:path w="762001" h="354013">
                  <a:moveTo>
                    <a:pt x="722313" y="271463"/>
                  </a:moveTo>
                  <a:cubicBezTo>
                    <a:pt x="744232" y="271463"/>
                    <a:pt x="762001" y="289942"/>
                    <a:pt x="762001" y="312738"/>
                  </a:cubicBezTo>
                  <a:cubicBezTo>
                    <a:pt x="762001" y="335534"/>
                    <a:pt x="744232" y="354013"/>
                    <a:pt x="722313" y="354013"/>
                  </a:cubicBezTo>
                  <a:cubicBezTo>
                    <a:pt x="700394" y="354013"/>
                    <a:pt x="682625" y="335534"/>
                    <a:pt x="682625" y="312738"/>
                  </a:cubicBezTo>
                  <a:cubicBezTo>
                    <a:pt x="682625" y="289942"/>
                    <a:pt x="700394" y="271463"/>
                    <a:pt x="722313" y="271463"/>
                  </a:cubicBezTo>
                  <a:close/>
                  <a:moveTo>
                    <a:pt x="39688" y="271463"/>
                  </a:moveTo>
                  <a:cubicBezTo>
                    <a:pt x="61607" y="271463"/>
                    <a:pt x="79376" y="289942"/>
                    <a:pt x="79376" y="312738"/>
                  </a:cubicBezTo>
                  <a:cubicBezTo>
                    <a:pt x="79376" y="335534"/>
                    <a:pt x="61607" y="354013"/>
                    <a:pt x="39688" y="354013"/>
                  </a:cubicBezTo>
                  <a:cubicBezTo>
                    <a:pt x="17769" y="354013"/>
                    <a:pt x="0" y="335534"/>
                    <a:pt x="0" y="312738"/>
                  </a:cubicBezTo>
                  <a:cubicBezTo>
                    <a:pt x="0" y="289942"/>
                    <a:pt x="17769" y="271463"/>
                    <a:pt x="39688" y="271463"/>
                  </a:cubicBezTo>
                  <a:close/>
                  <a:moveTo>
                    <a:pt x="558800" y="0"/>
                  </a:moveTo>
                  <a:cubicBezTo>
                    <a:pt x="558810" y="0"/>
                    <a:pt x="559723" y="0"/>
                    <a:pt x="646781" y="0"/>
                  </a:cubicBezTo>
                  <a:cubicBezTo>
                    <a:pt x="659565" y="0"/>
                    <a:pt x="676108" y="7582"/>
                    <a:pt x="683628" y="17439"/>
                  </a:cubicBezTo>
                  <a:cubicBezTo>
                    <a:pt x="683634" y="17446"/>
                    <a:pt x="684189" y="18140"/>
                    <a:pt x="737018" y="84161"/>
                  </a:cubicBezTo>
                  <a:cubicBezTo>
                    <a:pt x="744538" y="94018"/>
                    <a:pt x="740778" y="101600"/>
                    <a:pt x="728747" y="101600"/>
                  </a:cubicBezTo>
                  <a:cubicBezTo>
                    <a:pt x="728736" y="101600"/>
                    <a:pt x="727407" y="101600"/>
                    <a:pt x="558800" y="101600"/>
                  </a:cubicBezTo>
                  <a:cubicBezTo>
                    <a:pt x="558800" y="101588"/>
                    <a:pt x="558800" y="100520"/>
                    <a:pt x="558800" y="0"/>
                  </a:cubicBezTo>
                  <a:close/>
                  <a:moveTo>
                    <a:pt x="377544" y="0"/>
                  </a:moveTo>
                  <a:cubicBezTo>
                    <a:pt x="377557" y="0"/>
                    <a:pt x="378927" y="0"/>
                    <a:pt x="522288" y="0"/>
                  </a:cubicBezTo>
                  <a:cubicBezTo>
                    <a:pt x="522288" y="16"/>
                    <a:pt x="522288" y="1287"/>
                    <a:pt x="522288" y="101600"/>
                  </a:cubicBezTo>
                  <a:cubicBezTo>
                    <a:pt x="522274" y="101600"/>
                    <a:pt x="520214" y="101600"/>
                    <a:pt x="223800" y="101600"/>
                  </a:cubicBezTo>
                  <a:lnTo>
                    <a:pt x="213206" y="98093"/>
                  </a:lnTo>
                  <a:lnTo>
                    <a:pt x="220050" y="89469"/>
                  </a:lnTo>
                  <a:cubicBezTo>
                    <a:pt x="220060" y="89462"/>
                    <a:pt x="221149" y="88737"/>
                    <a:pt x="336295" y="12131"/>
                  </a:cubicBezTo>
                  <a:cubicBezTo>
                    <a:pt x="346795" y="5307"/>
                    <a:pt x="364794" y="0"/>
                    <a:pt x="3775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cxnSp>
        <p:nvCxnSpPr>
          <p:cNvPr id="63" name="直線矢印コネクタ 62">
            <a:extLst>
              <a:ext uri="{FF2B5EF4-FFF2-40B4-BE49-F238E27FC236}">
                <a16:creationId xmlns:a16="http://schemas.microsoft.com/office/drawing/2014/main" id="{30B53589-C693-4A92-92AB-C5FA72A978FF}"/>
              </a:ext>
            </a:extLst>
          </p:cNvPr>
          <p:cNvCxnSpPr/>
          <p:nvPr/>
        </p:nvCxnSpPr>
        <p:spPr bwMode="auto">
          <a:xfrm>
            <a:off x="7951716" y="3966156"/>
            <a:ext cx="1206159" cy="10934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64" name="直線矢印コネクタ 63">
            <a:extLst>
              <a:ext uri="{FF2B5EF4-FFF2-40B4-BE49-F238E27FC236}">
                <a16:creationId xmlns:a16="http://schemas.microsoft.com/office/drawing/2014/main" id="{75D05434-430B-4476-A59B-C983AAFDEB18}"/>
              </a:ext>
            </a:extLst>
          </p:cNvPr>
          <p:cNvCxnSpPr/>
          <p:nvPr/>
        </p:nvCxnSpPr>
        <p:spPr bwMode="auto">
          <a:xfrm flipV="1">
            <a:off x="7889515" y="4155412"/>
            <a:ext cx="2739835" cy="2008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65" name="直線矢印コネクタ 64">
            <a:extLst>
              <a:ext uri="{FF2B5EF4-FFF2-40B4-BE49-F238E27FC236}">
                <a16:creationId xmlns:a16="http://schemas.microsoft.com/office/drawing/2014/main" id="{939962AD-4463-48EC-914F-16ACA61F25BF}"/>
              </a:ext>
            </a:extLst>
          </p:cNvPr>
          <p:cNvCxnSpPr/>
          <p:nvPr/>
        </p:nvCxnSpPr>
        <p:spPr bwMode="auto">
          <a:xfrm flipH="1" flipV="1">
            <a:off x="7954790" y="4340428"/>
            <a:ext cx="1236690" cy="179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41705918-C90B-4450-BA93-D3DDEFAF570F}"/>
              </a:ext>
            </a:extLst>
          </p:cNvPr>
          <p:cNvSpPr/>
          <p:nvPr/>
        </p:nvSpPr>
        <p:spPr bwMode="auto">
          <a:xfrm>
            <a:off x="4157112" y="1919550"/>
            <a:ext cx="2415551" cy="35041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dirty="0">
                <a:latin typeface="+mj-ea"/>
                <a:ea typeface="+mj-ea"/>
              </a:rPr>
              <a:t>Negotiation Context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078AB96B-82FB-472E-AAD5-7AE5BFE6BD33}"/>
              </a:ext>
            </a:extLst>
          </p:cNvPr>
          <p:cNvSpPr/>
          <p:nvPr/>
        </p:nvSpPr>
        <p:spPr bwMode="auto">
          <a:xfrm>
            <a:off x="1632893" y="1921510"/>
            <a:ext cx="2453972" cy="34845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dirty="0">
                <a:latin typeface="+mj-ea"/>
                <a:ea typeface="+mj-ea"/>
              </a:rPr>
              <a:t>Negotiation Context</a:t>
            </a:r>
          </a:p>
        </p:txBody>
      </p:sp>
      <p:cxnSp>
        <p:nvCxnSpPr>
          <p:cNvPr id="68" name="直線矢印コネクタ 67">
            <a:extLst>
              <a:ext uri="{FF2B5EF4-FFF2-40B4-BE49-F238E27FC236}">
                <a16:creationId xmlns:a16="http://schemas.microsoft.com/office/drawing/2014/main" id="{3B08BA4A-4254-40C3-A296-88DCF2E4C5C8}"/>
              </a:ext>
            </a:extLst>
          </p:cNvPr>
          <p:cNvCxnSpPr/>
          <p:nvPr/>
        </p:nvCxnSpPr>
        <p:spPr bwMode="auto">
          <a:xfrm>
            <a:off x="2750388" y="4671419"/>
            <a:ext cx="1234543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D8438D2F-E188-488A-81A5-29BC00B334D9}"/>
              </a:ext>
            </a:extLst>
          </p:cNvPr>
          <p:cNvSpPr/>
          <p:nvPr/>
        </p:nvSpPr>
        <p:spPr bwMode="auto">
          <a:xfrm>
            <a:off x="4079611" y="4620565"/>
            <a:ext cx="146357" cy="289716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70" name="直線矢印コネクタ 69">
            <a:extLst>
              <a:ext uri="{FF2B5EF4-FFF2-40B4-BE49-F238E27FC236}">
                <a16:creationId xmlns:a16="http://schemas.microsoft.com/office/drawing/2014/main" id="{CC932BEA-31D9-4DE6-82C9-09914EA48D01}"/>
              </a:ext>
            </a:extLst>
          </p:cNvPr>
          <p:cNvCxnSpPr/>
          <p:nvPr/>
        </p:nvCxnSpPr>
        <p:spPr bwMode="auto">
          <a:xfrm flipH="1" flipV="1">
            <a:off x="2758142" y="4868284"/>
            <a:ext cx="1236690" cy="179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71" name="直線矢印コネクタ 70">
            <a:extLst>
              <a:ext uri="{FF2B5EF4-FFF2-40B4-BE49-F238E27FC236}">
                <a16:creationId xmlns:a16="http://schemas.microsoft.com/office/drawing/2014/main" id="{CE47E512-AF18-4BE1-99EA-1EA200CD2D20}"/>
              </a:ext>
            </a:extLst>
          </p:cNvPr>
          <p:cNvCxnSpPr/>
          <p:nvPr/>
        </p:nvCxnSpPr>
        <p:spPr bwMode="auto">
          <a:xfrm>
            <a:off x="7934266" y="4543717"/>
            <a:ext cx="1234543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42F54AC-3F31-4809-A11D-8A0A89A75BB8}"/>
              </a:ext>
            </a:extLst>
          </p:cNvPr>
          <p:cNvSpPr/>
          <p:nvPr/>
        </p:nvSpPr>
        <p:spPr bwMode="auto">
          <a:xfrm>
            <a:off x="9249662" y="4468352"/>
            <a:ext cx="146357" cy="289716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73" name="直線矢印コネクタ 72">
            <a:extLst>
              <a:ext uri="{FF2B5EF4-FFF2-40B4-BE49-F238E27FC236}">
                <a16:creationId xmlns:a16="http://schemas.microsoft.com/office/drawing/2014/main" id="{200B8847-A75E-415B-83D7-4EA55E7A3FFA}"/>
              </a:ext>
            </a:extLst>
          </p:cNvPr>
          <p:cNvCxnSpPr/>
          <p:nvPr/>
        </p:nvCxnSpPr>
        <p:spPr bwMode="auto">
          <a:xfrm flipH="1">
            <a:off x="7930248" y="4685411"/>
            <a:ext cx="1274144" cy="915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74" name="角丸四角形吹き出し 266">
            <a:extLst>
              <a:ext uri="{FF2B5EF4-FFF2-40B4-BE49-F238E27FC236}">
                <a16:creationId xmlns:a16="http://schemas.microsoft.com/office/drawing/2014/main" id="{19F889A4-385A-43AA-9E07-06FB0CE0A3F7}"/>
              </a:ext>
            </a:extLst>
          </p:cNvPr>
          <p:cNvSpPr/>
          <p:nvPr/>
        </p:nvSpPr>
        <p:spPr bwMode="auto">
          <a:xfrm>
            <a:off x="2869458" y="5013167"/>
            <a:ext cx="2808402" cy="288459"/>
          </a:xfrm>
          <a:prstGeom prst="wedgeRoundRectCallout">
            <a:avLst>
              <a:gd name="adj1" fmla="val -45646"/>
              <a:gd name="adj2" fmla="val -256840"/>
              <a:gd name="adj3" fmla="val 16667"/>
            </a:avLst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dirty="0">
                <a:latin typeface="+mj-ea"/>
                <a:ea typeface="+mj-ea"/>
              </a:rPr>
              <a:t>Wait </a:t>
            </a:r>
            <a:r>
              <a:rPr lang="en-US" altLang="ja-JP" dirty="0">
                <a:latin typeface="+mj-ea"/>
                <a:ea typeface="+mj-ea"/>
              </a:rPr>
              <a:t>other-item replies</a:t>
            </a:r>
            <a:endParaRPr kumimoji="1" lang="ja-JP" altLang="en-US" dirty="0">
              <a:latin typeface="+mj-ea"/>
              <a:ea typeface="+mj-ea"/>
            </a:endParaRPr>
          </a:p>
        </p:txBody>
      </p:sp>
      <p:sp>
        <p:nvSpPr>
          <p:cNvPr id="75" name="角丸四角形吹き出し 267">
            <a:extLst>
              <a:ext uri="{FF2B5EF4-FFF2-40B4-BE49-F238E27FC236}">
                <a16:creationId xmlns:a16="http://schemas.microsoft.com/office/drawing/2014/main" id="{33B7ED4B-6F43-4E21-B695-9610D654F09E}"/>
              </a:ext>
            </a:extLst>
          </p:cNvPr>
          <p:cNvSpPr/>
          <p:nvPr/>
        </p:nvSpPr>
        <p:spPr bwMode="auto">
          <a:xfrm>
            <a:off x="7743920" y="5041606"/>
            <a:ext cx="3460937" cy="313228"/>
          </a:xfrm>
          <a:prstGeom prst="wedgeRoundRectCallout">
            <a:avLst>
              <a:gd name="adj1" fmla="val -40924"/>
              <a:gd name="adj2" fmla="val -238351"/>
              <a:gd name="adj3" fmla="val 16667"/>
            </a:avLst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b="1" dirty="0">
                <a:latin typeface="+mj-ea"/>
                <a:ea typeface="+mj-ea"/>
              </a:rPr>
              <a:t>NOT</a:t>
            </a:r>
            <a:r>
              <a:rPr kumimoji="1" lang="en-US" altLang="ja-JP" dirty="0">
                <a:latin typeface="+mj-ea"/>
                <a:ea typeface="+mj-ea"/>
              </a:rPr>
              <a:t> wait other-item</a:t>
            </a:r>
            <a:r>
              <a:rPr lang="en-US" altLang="ja-JP" dirty="0">
                <a:latin typeface="+mj-ea"/>
                <a:ea typeface="+mj-ea"/>
              </a:rPr>
              <a:t> replies</a:t>
            </a:r>
            <a:endParaRPr kumimoji="1" lang="ja-JP" altLang="en-US" dirty="0">
              <a:latin typeface="+mj-ea"/>
              <a:ea typeface="+mj-ea"/>
            </a:endParaRPr>
          </a:p>
        </p:txBody>
      </p:sp>
      <p:sp>
        <p:nvSpPr>
          <p:cNvPr id="76" name="テキスト ボックス 75">
            <a:extLst>
              <a:ext uri="{FF2B5EF4-FFF2-40B4-BE49-F238E27FC236}">
                <a16:creationId xmlns:a16="http://schemas.microsoft.com/office/drawing/2014/main" id="{AEA57DB2-BD4D-4EAF-B43B-7BEB3B76F7AE}"/>
              </a:ext>
            </a:extLst>
          </p:cNvPr>
          <p:cNvSpPr txBox="1"/>
          <p:nvPr/>
        </p:nvSpPr>
        <p:spPr>
          <a:xfrm>
            <a:off x="3008190" y="5396832"/>
            <a:ext cx="227818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dirty="0"/>
              <a:t>Sync. Item</a:t>
            </a:r>
          </a:p>
          <a:p>
            <a:pPr algn="ctr"/>
            <a:r>
              <a:rPr kumimoji="1" lang="en-US" altLang="ja-JP" dirty="0"/>
              <a:t>Message Handling</a:t>
            </a:r>
            <a:endParaRPr kumimoji="1" lang="ja-JP" altLang="en-US" dirty="0"/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8CBEB0AA-86C5-449A-BB13-7F8290B76CA7}"/>
              </a:ext>
            </a:extLst>
          </p:cNvPr>
          <p:cNvSpPr txBox="1"/>
          <p:nvPr/>
        </p:nvSpPr>
        <p:spPr>
          <a:xfrm>
            <a:off x="8179433" y="5416497"/>
            <a:ext cx="227818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dirty="0" err="1"/>
              <a:t>Async</a:t>
            </a:r>
            <a:r>
              <a:rPr lang="en-US" altLang="ja-JP" dirty="0"/>
              <a:t>. </a:t>
            </a:r>
            <a:r>
              <a:rPr kumimoji="1" lang="en-US" altLang="ja-JP" dirty="0"/>
              <a:t>Item</a:t>
            </a:r>
          </a:p>
          <a:p>
            <a:pPr algn="ctr"/>
            <a:r>
              <a:rPr lang="en-US" altLang="ja-JP" dirty="0"/>
              <a:t>Message</a:t>
            </a:r>
            <a:r>
              <a:rPr kumimoji="1" lang="en-US" altLang="ja-JP" dirty="0"/>
              <a:t> Handling</a:t>
            </a:r>
            <a:endParaRPr kumimoji="1" lang="ja-JP" altLang="en-US" dirty="0"/>
          </a:p>
        </p:txBody>
      </p:sp>
      <p:cxnSp>
        <p:nvCxnSpPr>
          <p:cNvPr id="78" name="直線コネクタ 77">
            <a:extLst>
              <a:ext uri="{FF2B5EF4-FFF2-40B4-BE49-F238E27FC236}">
                <a16:creationId xmlns:a16="http://schemas.microsoft.com/office/drawing/2014/main" id="{C35D527F-6FF2-4AC2-8CBA-DB2C5198B0C5}"/>
              </a:ext>
            </a:extLst>
          </p:cNvPr>
          <p:cNvCxnSpPr>
            <a:stCxn id="31" idx="2"/>
          </p:cNvCxnSpPr>
          <p:nvPr/>
        </p:nvCxnSpPr>
        <p:spPr bwMode="auto">
          <a:xfrm>
            <a:off x="2855811" y="2896967"/>
            <a:ext cx="271830" cy="1247624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79" name="直線コネクタ 78">
            <a:extLst>
              <a:ext uri="{FF2B5EF4-FFF2-40B4-BE49-F238E27FC236}">
                <a16:creationId xmlns:a16="http://schemas.microsoft.com/office/drawing/2014/main" id="{890E9D7E-385C-4DD4-871B-CE7C7C6C18D1}"/>
              </a:ext>
            </a:extLst>
          </p:cNvPr>
          <p:cNvCxnSpPr/>
          <p:nvPr/>
        </p:nvCxnSpPr>
        <p:spPr bwMode="auto">
          <a:xfrm flipH="1">
            <a:off x="4602548" y="2909844"/>
            <a:ext cx="260923" cy="1585708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168831877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F3A7A54-279F-4334-99FA-C3F2E9A47861}"/>
              </a:ext>
            </a:extLst>
          </p:cNvPr>
          <p:cNvSpPr txBox="1"/>
          <p:nvPr/>
        </p:nvSpPr>
        <p:spPr>
          <a:xfrm>
            <a:off x="2783840" y="418366"/>
            <a:ext cx="6096000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GB" altLang="ja-JP" sz="3200" b="1" dirty="0">
                <a:effectLst/>
                <a:latin typeface="Times New Roman" panose="02020603050405020304" pitchFamily="18" charset="0"/>
                <a:ea typeface="DengXian" panose="02010600030101010101" pitchFamily="2" charset="-122"/>
              </a:rPr>
              <a:t>Example of Counterpart Layer</a:t>
            </a:r>
            <a:endParaRPr lang="ja-JP" altLang="ja-JP" sz="3200" b="1" kern="100" dirty="0">
              <a:effectLst/>
              <a:latin typeface="Calibri" panose="020F0502020204030204" pitchFamily="34" charset="0"/>
              <a:ea typeface="DengXian" panose="02010600030101010101" pitchFamily="2" charset="-122"/>
              <a:cs typeface="Arial" panose="020B0604020202020204" pitchFamily="34" charset="0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387831B-1F25-481E-90A3-93AE2F2B33F6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8745861" y="3010222"/>
            <a:ext cx="392868" cy="428473"/>
            <a:chOff x="863600" y="1071563"/>
            <a:chExt cx="823913" cy="917575"/>
          </a:xfrm>
        </p:grpSpPr>
        <p:sp>
          <p:nvSpPr>
            <p:cNvPr id="5" name="フリーフォーム 412">
              <a:extLst>
                <a:ext uri="{FF2B5EF4-FFF2-40B4-BE49-F238E27FC236}">
                  <a16:creationId xmlns:a16="http://schemas.microsoft.com/office/drawing/2014/main" id="{7149C9F3-9148-4AE6-8F7A-E9DED3AF3FB3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6" name="Freeform 19">
              <a:extLst>
                <a:ext uri="{FF2B5EF4-FFF2-40B4-BE49-F238E27FC236}">
                  <a16:creationId xmlns:a16="http://schemas.microsoft.com/office/drawing/2014/main" id="{661BCEB4-549F-42E1-8CF4-226D7EC71824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AFFA1909-0582-49F3-BC09-47053484836E}"/>
              </a:ext>
            </a:extLst>
          </p:cNvPr>
          <p:cNvCxnSpPr/>
          <p:nvPr/>
        </p:nvCxnSpPr>
        <p:spPr bwMode="auto">
          <a:xfrm flipH="1">
            <a:off x="7208760" y="3577802"/>
            <a:ext cx="1297" cy="1535837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BDCEDB76-66CF-4765-8B61-FFB759E78431}"/>
              </a:ext>
            </a:extLst>
          </p:cNvPr>
          <p:cNvSpPr/>
          <p:nvPr/>
        </p:nvSpPr>
        <p:spPr bwMode="auto">
          <a:xfrm>
            <a:off x="7076892" y="3932909"/>
            <a:ext cx="239697" cy="981279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692FEA8C-5C7B-4FCF-8BCE-A96E9FBD3D3A}"/>
              </a:ext>
            </a:extLst>
          </p:cNvPr>
          <p:cNvGrpSpPr>
            <a:grpSpLocks noChangeAspect="1"/>
          </p:cNvGrpSpPr>
          <p:nvPr/>
        </p:nvGrpSpPr>
        <p:grpSpPr>
          <a:xfrm>
            <a:off x="8408047" y="2954283"/>
            <a:ext cx="328213" cy="357848"/>
            <a:chOff x="-1408114" y="-57152"/>
            <a:chExt cx="6858002" cy="6858002"/>
          </a:xfrm>
        </p:grpSpPr>
        <p:sp>
          <p:nvSpPr>
            <p:cNvPr id="10" name="フリーフォーム 421">
              <a:extLst>
                <a:ext uri="{FF2B5EF4-FFF2-40B4-BE49-F238E27FC236}">
                  <a16:creationId xmlns:a16="http://schemas.microsoft.com/office/drawing/2014/main" id="{2EF16635-34E6-423B-A9E0-BB8EBBB9B808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1" name="Oval 8">
              <a:extLst>
                <a:ext uri="{FF2B5EF4-FFF2-40B4-BE49-F238E27FC236}">
                  <a16:creationId xmlns:a16="http://schemas.microsoft.com/office/drawing/2014/main" id="{B845375D-C14C-43F4-B8A4-02AC511BC07B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2E1C8B37-FA76-41BE-BB27-F8D3DADEF4B9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10137515" y="3006214"/>
            <a:ext cx="392868" cy="428473"/>
            <a:chOff x="863600" y="1071563"/>
            <a:chExt cx="823913" cy="917575"/>
          </a:xfrm>
        </p:grpSpPr>
        <p:sp>
          <p:nvSpPr>
            <p:cNvPr id="13" name="フリーフォーム 502">
              <a:extLst>
                <a:ext uri="{FF2B5EF4-FFF2-40B4-BE49-F238E27FC236}">
                  <a16:creationId xmlns:a16="http://schemas.microsoft.com/office/drawing/2014/main" id="{A9D73321-BCF6-4FDE-83B0-D68931AA0DFF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14" name="Freeform 19">
              <a:extLst>
                <a:ext uri="{FF2B5EF4-FFF2-40B4-BE49-F238E27FC236}">
                  <a16:creationId xmlns:a16="http://schemas.microsoft.com/office/drawing/2014/main" id="{4AFAEA4C-B5FF-4E5B-BCFC-0D4BA01BD4B4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cxnSp>
        <p:nvCxnSpPr>
          <p:cNvPr id="15" name="直線コネクタ 14">
            <a:extLst>
              <a:ext uri="{FF2B5EF4-FFF2-40B4-BE49-F238E27FC236}">
                <a16:creationId xmlns:a16="http://schemas.microsoft.com/office/drawing/2014/main" id="{E9A85209-FE9C-44EC-B74B-090941DD141B}"/>
              </a:ext>
            </a:extLst>
          </p:cNvPr>
          <p:cNvCxnSpPr/>
          <p:nvPr/>
        </p:nvCxnSpPr>
        <p:spPr bwMode="auto">
          <a:xfrm flipH="1">
            <a:off x="8727413" y="3553931"/>
            <a:ext cx="1297" cy="1535837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6129E9FF-A682-457B-AB42-C8BA822B2E9A}"/>
              </a:ext>
            </a:extLst>
          </p:cNvPr>
          <p:cNvSpPr/>
          <p:nvPr/>
        </p:nvSpPr>
        <p:spPr bwMode="auto">
          <a:xfrm>
            <a:off x="8609047" y="3871976"/>
            <a:ext cx="254426" cy="444878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17" name="直線コネクタ 16">
            <a:extLst>
              <a:ext uri="{FF2B5EF4-FFF2-40B4-BE49-F238E27FC236}">
                <a16:creationId xmlns:a16="http://schemas.microsoft.com/office/drawing/2014/main" id="{A5CE8150-1F70-4543-B389-0E445C8B0502}"/>
              </a:ext>
            </a:extLst>
          </p:cNvPr>
          <p:cNvCxnSpPr/>
          <p:nvPr/>
        </p:nvCxnSpPr>
        <p:spPr bwMode="auto">
          <a:xfrm flipH="1">
            <a:off x="10179915" y="3513882"/>
            <a:ext cx="1297" cy="1535837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D5A0540D-12BA-400E-A8C9-94E47A71D588}"/>
              </a:ext>
            </a:extLst>
          </p:cNvPr>
          <p:cNvSpPr/>
          <p:nvPr/>
        </p:nvSpPr>
        <p:spPr bwMode="auto">
          <a:xfrm>
            <a:off x="10088736" y="4090443"/>
            <a:ext cx="217059" cy="672170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8DAEE754-8F42-4856-8E2A-7E316A786294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7084659" y="3028086"/>
            <a:ext cx="413977" cy="451495"/>
            <a:chOff x="863600" y="1071563"/>
            <a:chExt cx="823913" cy="917575"/>
          </a:xfrm>
        </p:grpSpPr>
        <p:sp>
          <p:nvSpPr>
            <p:cNvPr id="20" name="フリーフォーム 509">
              <a:extLst>
                <a:ext uri="{FF2B5EF4-FFF2-40B4-BE49-F238E27FC236}">
                  <a16:creationId xmlns:a16="http://schemas.microsoft.com/office/drawing/2014/main" id="{47FFD05B-8179-4455-8F68-0031B0077498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21" name="Freeform 19">
              <a:extLst>
                <a:ext uri="{FF2B5EF4-FFF2-40B4-BE49-F238E27FC236}">
                  <a16:creationId xmlns:a16="http://schemas.microsoft.com/office/drawing/2014/main" id="{5B98F259-05C5-40C5-9FF1-966863B71913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D2C9AF6E-5845-48D5-B4E5-9CCEC09DAC65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6684757" y="3042729"/>
            <a:ext cx="424761" cy="182203"/>
            <a:chOff x="2445771" y="1507894"/>
            <a:chExt cx="1003535" cy="430444"/>
          </a:xfrm>
        </p:grpSpPr>
        <p:sp>
          <p:nvSpPr>
            <p:cNvPr id="23" name="Freeform 30">
              <a:extLst>
                <a:ext uri="{FF2B5EF4-FFF2-40B4-BE49-F238E27FC236}">
                  <a16:creationId xmlns:a16="http://schemas.microsoft.com/office/drawing/2014/main" id="{7CD42E2B-9EB3-4F64-BDC7-3CC25C8F57D2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2445771" y="1507894"/>
              <a:ext cx="1003535" cy="430444"/>
            </a:xfrm>
            <a:custGeom>
              <a:avLst/>
              <a:gdLst/>
              <a:ahLst/>
              <a:cxnLst/>
              <a:rect l="l" t="t" r="r" b="b"/>
              <a:pathLst>
                <a:path w="1003535" h="430444">
                  <a:moveTo>
                    <a:pt x="845456" y="268518"/>
                  </a:moveTo>
                  <a:cubicBezTo>
                    <a:pt x="890171" y="268518"/>
                    <a:pt x="926419" y="304766"/>
                    <a:pt x="926419" y="349481"/>
                  </a:cubicBezTo>
                  <a:cubicBezTo>
                    <a:pt x="926419" y="394196"/>
                    <a:pt x="890171" y="430444"/>
                    <a:pt x="845456" y="430444"/>
                  </a:cubicBezTo>
                  <a:cubicBezTo>
                    <a:pt x="800741" y="430444"/>
                    <a:pt x="764493" y="394196"/>
                    <a:pt x="764493" y="349481"/>
                  </a:cubicBezTo>
                  <a:cubicBezTo>
                    <a:pt x="764493" y="304766"/>
                    <a:pt x="800741" y="268518"/>
                    <a:pt x="845456" y="268518"/>
                  </a:cubicBezTo>
                  <a:close/>
                  <a:moveTo>
                    <a:pt x="162831" y="268518"/>
                  </a:moveTo>
                  <a:cubicBezTo>
                    <a:pt x="207546" y="268518"/>
                    <a:pt x="243794" y="304766"/>
                    <a:pt x="243794" y="349481"/>
                  </a:cubicBezTo>
                  <a:cubicBezTo>
                    <a:pt x="243794" y="394196"/>
                    <a:pt x="207546" y="430444"/>
                    <a:pt x="162831" y="430444"/>
                  </a:cubicBezTo>
                  <a:cubicBezTo>
                    <a:pt x="118116" y="430444"/>
                    <a:pt x="81868" y="394196"/>
                    <a:pt x="81868" y="349481"/>
                  </a:cubicBezTo>
                  <a:cubicBezTo>
                    <a:pt x="81868" y="304766"/>
                    <a:pt x="118116" y="268518"/>
                    <a:pt x="162831" y="268518"/>
                  </a:cubicBezTo>
                  <a:close/>
                  <a:moveTo>
                    <a:pt x="626756" y="69"/>
                  </a:moveTo>
                  <a:cubicBezTo>
                    <a:pt x="708734" y="-307"/>
                    <a:pt x="790901" y="823"/>
                    <a:pt x="799550" y="4589"/>
                  </a:cubicBezTo>
                  <a:cubicBezTo>
                    <a:pt x="840915" y="23423"/>
                    <a:pt x="896571" y="102523"/>
                    <a:pt x="956738" y="180870"/>
                  </a:cubicBezTo>
                  <a:cubicBezTo>
                    <a:pt x="1016906" y="259216"/>
                    <a:pt x="1001864" y="348109"/>
                    <a:pt x="1001864" y="349616"/>
                  </a:cubicBezTo>
                  <a:cubicBezTo>
                    <a:pt x="1001864" y="359410"/>
                    <a:pt x="991335" y="366943"/>
                    <a:pt x="979301" y="366943"/>
                  </a:cubicBezTo>
                  <a:cubicBezTo>
                    <a:pt x="979293" y="366943"/>
                    <a:pt x="978764" y="366943"/>
                    <a:pt x="945457" y="366943"/>
                  </a:cubicBezTo>
                  <a:cubicBezTo>
                    <a:pt x="946209" y="361670"/>
                    <a:pt x="946961" y="355643"/>
                    <a:pt x="946961" y="349616"/>
                  </a:cubicBezTo>
                  <a:cubicBezTo>
                    <a:pt x="946961" y="293870"/>
                    <a:pt x="901835" y="247916"/>
                    <a:pt x="846180" y="247916"/>
                  </a:cubicBezTo>
                  <a:cubicBezTo>
                    <a:pt x="790525" y="247916"/>
                    <a:pt x="744647" y="293870"/>
                    <a:pt x="744647" y="349616"/>
                  </a:cubicBezTo>
                  <a:cubicBezTo>
                    <a:pt x="744647" y="355643"/>
                    <a:pt x="745399" y="361670"/>
                    <a:pt x="746151" y="366943"/>
                  </a:cubicBezTo>
                  <a:cubicBezTo>
                    <a:pt x="746138" y="366943"/>
                    <a:pt x="743619" y="366943"/>
                    <a:pt x="262552" y="366943"/>
                  </a:cubicBezTo>
                  <a:cubicBezTo>
                    <a:pt x="263304" y="361670"/>
                    <a:pt x="264057" y="355643"/>
                    <a:pt x="264057" y="349616"/>
                  </a:cubicBezTo>
                  <a:cubicBezTo>
                    <a:pt x="264057" y="293870"/>
                    <a:pt x="218931" y="247916"/>
                    <a:pt x="162523" y="247916"/>
                  </a:cubicBezTo>
                  <a:cubicBezTo>
                    <a:pt x="106868" y="247916"/>
                    <a:pt x="61742" y="293870"/>
                    <a:pt x="61742" y="349616"/>
                  </a:cubicBezTo>
                  <a:cubicBezTo>
                    <a:pt x="61742" y="355643"/>
                    <a:pt x="62494" y="361670"/>
                    <a:pt x="63247" y="366943"/>
                  </a:cubicBezTo>
                  <a:cubicBezTo>
                    <a:pt x="63238" y="366943"/>
                    <a:pt x="62651" y="366943"/>
                    <a:pt x="21129" y="366943"/>
                  </a:cubicBezTo>
                  <a:cubicBezTo>
                    <a:pt x="4583" y="366190"/>
                    <a:pt x="-682" y="358656"/>
                    <a:pt x="70" y="345096"/>
                  </a:cubicBezTo>
                  <a:cubicBezTo>
                    <a:pt x="70" y="312703"/>
                    <a:pt x="14360" y="234356"/>
                    <a:pt x="48205" y="210250"/>
                  </a:cubicBezTo>
                  <a:cubicBezTo>
                    <a:pt x="78284" y="187653"/>
                    <a:pt x="264004" y="122128"/>
                    <a:pt x="264057" y="122110"/>
                  </a:cubicBezTo>
                  <a:cubicBezTo>
                    <a:pt x="264109" y="122076"/>
                    <a:pt x="439298" y="9109"/>
                    <a:pt x="455089" y="4589"/>
                  </a:cubicBezTo>
                  <a:cubicBezTo>
                    <a:pt x="462986" y="2329"/>
                    <a:pt x="544777" y="446"/>
                    <a:pt x="626756" y="6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Oval 36">
              <a:extLst>
                <a:ext uri="{FF2B5EF4-FFF2-40B4-BE49-F238E27FC236}">
                  <a16:creationId xmlns:a16="http://schemas.microsoft.com/office/drawing/2014/main" id="{6C2D92A8-1589-422C-B641-A313C4AD054B}"/>
                </a:ext>
              </a:extLst>
            </p:cNvPr>
            <p:cNvSpPr>
              <a:spLocks noChangeAspect="1" noChangeArrowheads="1"/>
            </p:cNvSpPr>
            <p:nvPr/>
          </p:nvSpPr>
          <p:spPr bwMode="gray">
            <a:xfrm>
              <a:off x="2568913" y="1544638"/>
              <a:ext cx="762001" cy="354013"/>
            </a:xfrm>
            <a:custGeom>
              <a:avLst/>
              <a:gdLst/>
              <a:ahLst/>
              <a:cxnLst/>
              <a:rect l="l" t="t" r="r" b="b"/>
              <a:pathLst>
                <a:path w="762001" h="354013">
                  <a:moveTo>
                    <a:pt x="722313" y="271463"/>
                  </a:moveTo>
                  <a:cubicBezTo>
                    <a:pt x="744232" y="271463"/>
                    <a:pt x="762001" y="289942"/>
                    <a:pt x="762001" y="312738"/>
                  </a:cubicBezTo>
                  <a:cubicBezTo>
                    <a:pt x="762001" y="335534"/>
                    <a:pt x="744232" y="354013"/>
                    <a:pt x="722313" y="354013"/>
                  </a:cubicBezTo>
                  <a:cubicBezTo>
                    <a:pt x="700394" y="354013"/>
                    <a:pt x="682625" y="335534"/>
                    <a:pt x="682625" y="312738"/>
                  </a:cubicBezTo>
                  <a:cubicBezTo>
                    <a:pt x="682625" y="289942"/>
                    <a:pt x="700394" y="271463"/>
                    <a:pt x="722313" y="271463"/>
                  </a:cubicBezTo>
                  <a:close/>
                  <a:moveTo>
                    <a:pt x="39688" y="271463"/>
                  </a:moveTo>
                  <a:cubicBezTo>
                    <a:pt x="61607" y="271463"/>
                    <a:pt x="79376" y="289942"/>
                    <a:pt x="79376" y="312738"/>
                  </a:cubicBezTo>
                  <a:cubicBezTo>
                    <a:pt x="79376" y="335534"/>
                    <a:pt x="61607" y="354013"/>
                    <a:pt x="39688" y="354013"/>
                  </a:cubicBezTo>
                  <a:cubicBezTo>
                    <a:pt x="17769" y="354013"/>
                    <a:pt x="0" y="335534"/>
                    <a:pt x="0" y="312738"/>
                  </a:cubicBezTo>
                  <a:cubicBezTo>
                    <a:pt x="0" y="289942"/>
                    <a:pt x="17769" y="271463"/>
                    <a:pt x="39688" y="271463"/>
                  </a:cubicBezTo>
                  <a:close/>
                  <a:moveTo>
                    <a:pt x="558800" y="0"/>
                  </a:moveTo>
                  <a:cubicBezTo>
                    <a:pt x="558810" y="0"/>
                    <a:pt x="559723" y="0"/>
                    <a:pt x="646781" y="0"/>
                  </a:cubicBezTo>
                  <a:cubicBezTo>
                    <a:pt x="659565" y="0"/>
                    <a:pt x="676108" y="7582"/>
                    <a:pt x="683628" y="17439"/>
                  </a:cubicBezTo>
                  <a:cubicBezTo>
                    <a:pt x="683634" y="17446"/>
                    <a:pt x="684189" y="18140"/>
                    <a:pt x="737018" y="84161"/>
                  </a:cubicBezTo>
                  <a:cubicBezTo>
                    <a:pt x="744538" y="94018"/>
                    <a:pt x="740778" y="101600"/>
                    <a:pt x="728747" y="101600"/>
                  </a:cubicBezTo>
                  <a:cubicBezTo>
                    <a:pt x="728736" y="101600"/>
                    <a:pt x="727407" y="101600"/>
                    <a:pt x="558800" y="101600"/>
                  </a:cubicBezTo>
                  <a:cubicBezTo>
                    <a:pt x="558800" y="101588"/>
                    <a:pt x="558800" y="100520"/>
                    <a:pt x="558800" y="0"/>
                  </a:cubicBezTo>
                  <a:close/>
                  <a:moveTo>
                    <a:pt x="377544" y="0"/>
                  </a:moveTo>
                  <a:cubicBezTo>
                    <a:pt x="377557" y="0"/>
                    <a:pt x="378927" y="0"/>
                    <a:pt x="522288" y="0"/>
                  </a:cubicBezTo>
                  <a:cubicBezTo>
                    <a:pt x="522288" y="16"/>
                    <a:pt x="522288" y="1287"/>
                    <a:pt x="522288" y="101600"/>
                  </a:cubicBezTo>
                  <a:cubicBezTo>
                    <a:pt x="522274" y="101600"/>
                    <a:pt x="520214" y="101600"/>
                    <a:pt x="223800" y="101600"/>
                  </a:cubicBezTo>
                  <a:lnTo>
                    <a:pt x="213206" y="98093"/>
                  </a:lnTo>
                  <a:lnTo>
                    <a:pt x="220050" y="89469"/>
                  </a:lnTo>
                  <a:cubicBezTo>
                    <a:pt x="220060" y="89462"/>
                    <a:pt x="221149" y="88737"/>
                    <a:pt x="336295" y="12131"/>
                  </a:cubicBezTo>
                  <a:cubicBezTo>
                    <a:pt x="346795" y="5307"/>
                    <a:pt x="364794" y="0"/>
                    <a:pt x="3775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cxnSp>
        <p:nvCxnSpPr>
          <p:cNvPr id="25" name="直線矢印コネクタ 24">
            <a:extLst>
              <a:ext uri="{FF2B5EF4-FFF2-40B4-BE49-F238E27FC236}">
                <a16:creationId xmlns:a16="http://schemas.microsoft.com/office/drawing/2014/main" id="{BB88AD7A-016A-477D-934C-E5DD256CA213}"/>
              </a:ext>
            </a:extLst>
          </p:cNvPr>
          <p:cNvCxnSpPr/>
          <p:nvPr/>
        </p:nvCxnSpPr>
        <p:spPr bwMode="auto">
          <a:xfrm>
            <a:off x="7310259" y="3976439"/>
            <a:ext cx="1234543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26" name="直線矢印コネクタ 25">
            <a:extLst>
              <a:ext uri="{FF2B5EF4-FFF2-40B4-BE49-F238E27FC236}">
                <a16:creationId xmlns:a16="http://schemas.microsoft.com/office/drawing/2014/main" id="{E8FD0F8D-3BCB-45C6-9AEF-36E3BC32634D}"/>
              </a:ext>
            </a:extLst>
          </p:cNvPr>
          <p:cNvCxnSpPr/>
          <p:nvPr/>
        </p:nvCxnSpPr>
        <p:spPr bwMode="auto">
          <a:xfrm flipV="1">
            <a:off x="7292859" y="4136163"/>
            <a:ext cx="2739835" cy="2008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27" name="直線矢印コネクタ 26">
            <a:extLst>
              <a:ext uri="{FF2B5EF4-FFF2-40B4-BE49-F238E27FC236}">
                <a16:creationId xmlns:a16="http://schemas.microsoft.com/office/drawing/2014/main" id="{AD195635-7C99-422C-B68E-63F9907494F1}"/>
              </a:ext>
            </a:extLst>
          </p:cNvPr>
          <p:cNvCxnSpPr/>
          <p:nvPr/>
        </p:nvCxnSpPr>
        <p:spPr bwMode="auto">
          <a:xfrm flipH="1" flipV="1">
            <a:off x="7372652" y="4314267"/>
            <a:ext cx="1236690" cy="179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1F35448B-0679-4AFC-824F-90201BD0CAF8}"/>
              </a:ext>
            </a:extLst>
          </p:cNvPr>
          <p:cNvGrpSpPr>
            <a:grpSpLocks noChangeAspect="1"/>
          </p:cNvGrpSpPr>
          <p:nvPr/>
        </p:nvGrpSpPr>
        <p:grpSpPr>
          <a:xfrm>
            <a:off x="9692469" y="2972972"/>
            <a:ext cx="328213" cy="357848"/>
            <a:chOff x="-1408114" y="-57152"/>
            <a:chExt cx="6858002" cy="6858002"/>
          </a:xfrm>
        </p:grpSpPr>
        <p:sp>
          <p:nvSpPr>
            <p:cNvPr id="29" name="フリーフォーム 523">
              <a:extLst>
                <a:ext uri="{FF2B5EF4-FFF2-40B4-BE49-F238E27FC236}">
                  <a16:creationId xmlns:a16="http://schemas.microsoft.com/office/drawing/2014/main" id="{E7B09832-DB6E-4871-849F-FBFE6E92E40E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0" name="Oval 8">
              <a:extLst>
                <a:ext uri="{FF2B5EF4-FFF2-40B4-BE49-F238E27FC236}">
                  <a16:creationId xmlns:a16="http://schemas.microsoft.com/office/drawing/2014/main" id="{64DD14E8-D641-4EEF-BA49-8089ADC444C6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139AE450-D237-4915-AE59-7FF9799FE4F8}"/>
              </a:ext>
            </a:extLst>
          </p:cNvPr>
          <p:cNvSpPr txBox="1"/>
          <p:nvPr/>
        </p:nvSpPr>
        <p:spPr>
          <a:xfrm>
            <a:off x="7666122" y="3271359"/>
            <a:ext cx="129774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 dirty="0"/>
              <a:t>ABC, Inc. </a:t>
            </a:r>
            <a:endParaRPr kumimoji="1" lang="ja-JP" altLang="en-US" sz="1400" dirty="0"/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7822CE14-41D6-4FC7-A7A3-608DDA4C4E9E}"/>
              </a:ext>
            </a:extLst>
          </p:cNvPr>
          <p:cNvSpPr txBox="1"/>
          <p:nvPr/>
        </p:nvSpPr>
        <p:spPr>
          <a:xfrm>
            <a:off x="10381747" y="3284806"/>
            <a:ext cx="129774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 dirty="0"/>
              <a:t>XYZ, Inc. </a:t>
            </a:r>
            <a:endParaRPr kumimoji="1" lang="ja-JP" altLang="en-US" sz="1400" dirty="0"/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EFCDDAF6-6139-481D-AA34-F41B313FB13C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3506893" y="3010222"/>
            <a:ext cx="392868" cy="428473"/>
            <a:chOff x="863600" y="1071563"/>
            <a:chExt cx="823913" cy="917575"/>
          </a:xfrm>
        </p:grpSpPr>
        <p:sp>
          <p:nvSpPr>
            <p:cNvPr id="34" name="フリーフォーム 73">
              <a:extLst>
                <a:ext uri="{FF2B5EF4-FFF2-40B4-BE49-F238E27FC236}">
                  <a16:creationId xmlns:a16="http://schemas.microsoft.com/office/drawing/2014/main" id="{60E63241-C81E-4895-873D-347BC64D7D68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35" name="Freeform 19">
              <a:extLst>
                <a:ext uri="{FF2B5EF4-FFF2-40B4-BE49-F238E27FC236}">
                  <a16:creationId xmlns:a16="http://schemas.microsoft.com/office/drawing/2014/main" id="{680D71FF-AAA0-4BCD-A7DD-FDFAEBF00D6F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cxnSp>
        <p:nvCxnSpPr>
          <p:cNvPr id="36" name="直線コネクタ 35">
            <a:extLst>
              <a:ext uri="{FF2B5EF4-FFF2-40B4-BE49-F238E27FC236}">
                <a16:creationId xmlns:a16="http://schemas.microsoft.com/office/drawing/2014/main" id="{5F0A0928-FDBE-48CA-8A9E-98D6558FB8A9}"/>
              </a:ext>
            </a:extLst>
          </p:cNvPr>
          <p:cNvCxnSpPr/>
          <p:nvPr/>
        </p:nvCxnSpPr>
        <p:spPr bwMode="auto">
          <a:xfrm flipH="1">
            <a:off x="1969792" y="3577802"/>
            <a:ext cx="1297" cy="1535837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ED28D68D-5766-45B6-9DB7-0C7B6C48A877}"/>
              </a:ext>
            </a:extLst>
          </p:cNvPr>
          <p:cNvSpPr/>
          <p:nvPr/>
        </p:nvSpPr>
        <p:spPr bwMode="auto">
          <a:xfrm>
            <a:off x="1837924" y="3932910"/>
            <a:ext cx="206561" cy="906188"/>
          </a:xfrm>
          <a:prstGeom prst="rect">
            <a:avLst/>
          </a:prstGeom>
          <a:solidFill>
            <a:schemeClr val="accent6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38" name="直線矢印コネクタ 37">
            <a:extLst>
              <a:ext uri="{FF2B5EF4-FFF2-40B4-BE49-F238E27FC236}">
                <a16:creationId xmlns:a16="http://schemas.microsoft.com/office/drawing/2014/main" id="{CEA36D56-8579-489D-88BE-0E4E841E6AC6}"/>
              </a:ext>
            </a:extLst>
          </p:cNvPr>
          <p:cNvCxnSpPr/>
          <p:nvPr/>
        </p:nvCxnSpPr>
        <p:spPr bwMode="auto">
          <a:xfrm flipH="1" flipV="1">
            <a:off x="2133684" y="4457801"/>
            <a:ext cx="2716086" cy="2076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055DB567-3D82-4A3E-BAF2-98DE23BE9CF0}"/>
              </a:ext>
            </a:extLst>
          </p:cNvPr>
          <p:cNvSpPr/>
          <p:nvPr/>
        </p:nvSpPr>
        <p:spPr bwMode="auto">
          <a:xfrm>
            <a:off x="3970009" y="1922784"/>
            <a:ext cx="2415551" cy="90203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en-US" altLang="ja-JP" dirty="0">
              <a:latin typeface="+mj-ea"/>
              <a:ea typeface="+mj-ea"/>
            </a:endParaRPr>
          </a:p>
          <a:p>
            <a:r>
              <a:rPr lang="en-US" altLang="ja-JP" dirty="0" err="1">
                <a:latin typeface="+mj-ea"/>
                <a:ea typeface="+mj-ea"/>
              </a:rPr>
              <a:t>item_id</a:t>
            </a:r>
            <a:r>
              <a:rPr lang="en-US" altLang="ja-JP" dirty="0">
                <a:latin typeface="+mj-ea"/>
                <a:ea typeface="+mj-ea"/>
              </a:rPr>
              <a:t>=1</a:t>
            </a:r>
          </a:p>
          <a:p>
            <a:r>
              <a:rPr lang="en-US" altLang="ja-JP" b="1" dirty="0" err="1">
                <a:latin typeface="+mj-ea"/>
                <a:ea typeface="+mj-ea"/>
              </a:rPr>
              <a:t>couterpart_id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  <a:ea typeface="+mj-ea"/>
              </a:rPr>
              <a:t>2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5955B2DF-001C-4835-B8D9-A9789741AB1A}"/>
              </a:ext>
            </a:extLst>
          </p:cNvPr>
          <p:cNvSpPr/>
          <p:nvPr/>
        </p:nvSpPr>
        <p:spPr bwMode="auto">
          <a:xfrm>
            <a:off x="3970009" y="1576228"/>
            <a:ext cx="2415551" cy="34655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dirty="0">
                <a:latin typeface="+mj-ea"/>
                <a:ea typeface="+mj-ea"/>
              </a:rPr>
              <a:t>Negotiation Context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2A1BDF7C-5684-4A4C-9EA9-9A2354D3BA96}"/>
              </a:ext>
            </a:extLst>
          </p:cNvPr>
          <p:cNvGrpSpPr>
            <a:grpSpLocks noChangeAspect="1"/>
          </p:cNvGrpSpPr>
          <p:nvPr/>
        </p:nvGrpSpPr>
        <p:grpSpPr>
          <a:xfrm>
            <a:off x="3169079" y="2954283"/>
            <a:ext cx="328213" cy="357848"/>
            <a:chOff x="-1408114" y="-57152"/>
            <a:chExt cx="6858002" cy="6858002"/>
          </a:xfrm>
        </p:grpSpPr>
        <p:sp>
          <p:nvSpPr>
            <p:cNvPr id="42" name="フリーフォーム 71">
              <a:extLst>
                <a:ext uri="{FF2B5EF4-FFF2-40B4-BE49-F238E27FC236}">
                  <a16:creationId xmlns:a16="http://schemas.microsoft.com/office/drawing/2014/main" id="{C54DCBA1-B278-4674-8E9E-DE68EE874D0B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3" name="Oval 8">
              <a:extLst>
                <a:ext uri="{FF2B5EF4-FFF2-40B4-BE49-F238E27FC236}">
                  <a16:creationId xmlns:a16="http://schemas.microsoft.com/office/drawing/2014/main" id="{B1B0194D-8112-42D4-A886-054CD0740048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AAC1D05D-0D1D-4B21-B77F-99B42FCA415A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4898547" y="3006214"/>
            <a:ext cx="392868" cy="428473"/>
            <a:chOff x="863600" y="1071563"/>
            <a:chExt cx="823913" cy="917575"/>
          </a:xfrm>
        </p:grpSpPr>
        <p:sp>
          <p:nvSpPr>
            <p:cNvPr id="45" name="フリーフォーム 69">
              <a:extLst>
                <a:ext uri="{FF2B5EF4-FFF2-40B4-BE49-F238E27FC236}">
                  <a16:creationId xmlns:a16="http://schemas.microsoft.com/office/drawing/2014/main" id="{F03C7C79-6871-4179-A768-A422B6AD101C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46" name="Freeform 19">
              <a:extLst>
                <a:ext uri="{FF2B5EF4-FFF2-40B4-BE49-F238E27FC236}">
                  <a16:creationId xmlns:a16="http://schemas.microsoft.com/office/drawing/2014/main" id="{948AD590-B902-4CD6-A980-46021B2EFA0D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A7935D25-D51A-44D7-B31F-83BF32FDF709}"/>
              </a:ext>
            </a:extLst>
          </p:cNvPr>
          <p:cNvCxnSpPr/>
          <p:nvPr/>
        </p:nvCxnSpPr>
        <p:spPr bwMode="auto">
          <a:xfrm flipH="1">
            <a:off x="3488445" y="3553931"/>
            <a:ext cx="1297" cy="1535837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D6BE6941-4BA7-476A-AF8E-8374017C6270}"/>
              </a:ext>
            </a:extLst>
          </p:cNvPr>
          <p:cNvSpPr/>
          <p:nvPr/>
        </p:nvSpPr>
        <p:spPr bwMode="auto">
          <a:xfrm>
            <a:off x="3370079" y="3871976"/>
            <a:ext cx="254426" cy="444878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49" name="直線コネクタ 48">
            <a:extLst>
              <a:ext uri="{FF2B5EF4-FFF2-40B4-BE49-F238E27FC236}">
                <a16:creationId xmlns:a16="http://schemas.microsoft.com/office/drawing/2014/main" id="{000EEC0F-6878-449D-96FC-1DF4234C67E8}"/>
              </a:ext>
            </a:extLst>
          </p:cNvPr>
          <p:cNvCxnSpPr/>
          <p:nvPr/>
        </p:nvCxnSpPr>
        <p:spPr bwMode="auto">
          <a:xfrm flipH="1">
            <a:off x="4940947" y="3513882"/>
            <a:ext cx="1297" cy="1535837"/>
          </a:xfrm>
          <a:prstGeom prst="line">
            <a:avLst/>
          </a:prstGeom>
          <a:ln>
            <a:solidFill>
              <a:schemeClr val="accent6">
                <a:lumMod val="75000"/>
                <a:lumOff val="25000"/>
              </a:schemeClr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5CC8177D-BC5A-494F-A675-B8CBF02995E2}"/>
              </a:ext>
            </a:extLst>
          </p:cNvPr>
          <p:cNvSpPr/>
          <p:nvPr/>
        </p:nvSpPr>
        <p:spPr bwMode="auto">
          <a:xfrm>
            <a:off x="4849768" y="4136163"/>
            <a:ext cx="217059" cy="371812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20421B0A-F196-47E5-81C2-6E6570067877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1845691" y="3028086"/>
            <a:ext cx="413977" cy="451495"/>
            <a:chOff x="863600" y="1071563"/>
            <a:chExt cx="823913" cy="917575"/>
          </a:xfrm>
        </p:grpSpPr>
        <p:sp>
          <p:nvSpPr>
            <p:cNvPr id="52" name="フリーフォーム 67">
              <a:extLst>
                <a:ext uri="{FF2B5EF4-FFF2-40B4-BE49-F238E27FC236}">
                  <a16:creationId xmlns:a16="http://schemas.microsoft.com/office/drawing/2014/main" id="{987DA904-CB18-4C40-AC40-238A27D1DBB0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863600" y="1071563"/>
              <a:ext cx="823913" cy="917575"/>
            </a:xfrm>
            <a:custGeom>
              <a:avLst/>
              <a:gdLst>
                <a:gd name="connsiteX0" fmla="*/ 243036 w 823913"/>
                <a:gd name="connsiteY0" fmla="*/ 469900 h 917575"/>
                <a:gd name="connsiteX1" fmla="*/ 350633 w 823913"/>
                <a:gd name="connsiteY1" fmla="*/ 807725 h 917575"/>
                <a:gd name="connsiteX2" fmla="*/ 385998 w 823913"/>
                <a:gd name="connsiteY2" fmla="*/ 493977 h 917575"/>
                <a:gd name="connsiteX3" fmla="*/ 437915 w 823913"/>
                <a:gd name="connsiteY3" fmla="*/ 493977 h 917575"/>
                <a:gd name="connsiteX4" fmla="*/ 473280 w 823913"/>
                <a:gd name="connsiteY4" fmla="*/ 807725 h 917575"/>
                <a:gd name="connsiteX5" fmla="*/ 580878 w 823913"/>
                <a:gd name="connsiteY5" fmla="*/ 469900 h 917575"/>
                <a:gd name="connsiteX6" fmla="*/ 789301 w 823913"/>
                <a:gd name="connsiteY6" fmla="*/ 527834 h 917575"/>
                <a:gd name="connsiteX7" fmla="*/ 823913 w 823913"/>
                <a:gd name="connsiteY7" fmla="*/ 585769 h 917575"/>
                <a:gd name="connsiteX8" fmla="*/ 823913 w 823913"/>
                <a:gd name="connsiteY8" fmla="*/ 897260 h 917575"/>
                <a:gd name="connsiteX9" fmla="*/ 803597 w 823913"/>
                <a:gd name="connsiteY9" fmla="*/ 917575 h 917575"/>
                <a:gd name="connsiteX10" fmla="*/ 20316 w 823913"/>
                <a:gd name="connsiteY10" fmla="*/ 917575 h 917575"/>
                <a:gd name="connsiteX11" fmla="*/ 0 w 823913"/>
                <a:gd name="connsiteY11" fmla="*/ 897260 h 917575"/>
                <a:gd name="connsiteX12" fmla="*/ 0 w 823913"/>
                <a:gd name="connsiteY12" fmla="*/ 585769 h 917575"/>
                <a:gd name="connsiteX13" fmla="*/ 34612 w 823913"/>
                <a:gd name="connsiteY13" fmla="*/ 527834 h 917575"/>
                <a:gd name="connsiteX14" fmla="*/ 243036 w 823913"/>
                <a:gd name="connsiteY14" fmla="*/ 469900 h 917575"/>
                <a:gd name="connsiteX15" fmla="*/ 408782 w 823913"/>
                <a:gd name="connsiteY15" fmla="*/ 0 h 917575"/>
                <a:gd name="connsiteX16" fmla="*/ 579439 w 823913"/>
                <a:gd name="connsiteY16" fmla="*/ 220663 h 917575"/>
                <a:gd name="connsiteX17" fmla="*/ 408782 w 823913"/>
                <a:gd name="connsiteY17" fmla="*/ 441326 h 917575"/>
                <a:gd name="connsiteX18" fmla="*/ 238125 w 823913"/>
                <a:gd name="connsiteY18" fmla="*/ 220663 h 917575"/>
                <a:gd name="connsiteX19" fmla="*/ 408782 w 823913"/>
                <a:gd name="connsiteY19" fmla="*/ 0 h 917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823913" h="917575">
                  <a:moveTo>
                    <a:pt x="243036" y="469900"/>
                  </a:moveTo>
                  <a:cubicBezTo>
                    <a:pt x="243036" y="469900"/>
                    <a:pt x="243036" y="469900"/>
                    <a:pt x="350633" y="807725"/>
                  </a:cubicBezTo>
                  <a:cubicBezTo>
                    <a:pt x="350633" y="807725"/>
                    <a:pt x="350633" y="807725"/>
                    <a:pt x="385998" y="493977"/>
                  </a:cubicBezTo>
                  <a:cubicBezTo>
                    <a:pt x="385998" y="493977"/>
                    <a:pt x="385998" y="493977"/>
                    <a:pt x="437915" y="493977"/>
                  </a:cubicBezTo>
                  <a:cubicBezTo>
                    <a:pt x="437915" y="493977"/>
                    <a:pt x="437915" y="493977"/>
                    <a:pt x="473280" y="807725"/>
                  </a:cubicBezTo>
                  <a:cubicBezTo>
                    <a:pt x="473280" y="807725"/>
                    <a:pt x="473280" y="807725"/>
                    <a:pt x="580878" y="469900"/>
                  </a:cubicBezTo>
                  <a:cubicBezTo>
                    <a:pt x="580878" y="469900"/>
                    <a:pt x="775005" y="523320"/>
                    <a:pt x="789301" y="527834"/>
                  </a:cubicBezTo>
                  <a:cubicBezTo>
                    <a:pt x="823161" y="536863"/>
                    <a:pt x="823913" y="553416"/>
                    <a:pt x="823913" y="585769"/>
                  </a:cubicBezTo>
                  <a:cubicBezTo>
                    <a:pt x="823913" y="585769"/>
                    <a:pt x="823913" y="585769"/>
                    <a:pt x="823913" y="897260"/>
                  </a:cubicBezTo>
                  <a:cubicBezTo>
                    <a:pt x="823913" y="908546"/>
                    <a:pt x="814884" y="917575"/>
                    <a:pt x="803597" y="917575"/>
                  </a:cubicBezTo>
                  <a:cubicBezTo>
                    <a:pt x="803597" y="917575"/>
                    <a:pt x="803597" y="917575"/>
                    <a:pt x="20316" y="917575"/>
                  </a:cubicBezTo>
                  <a:cubicBezTo>
                    <a:pt x="9029" y="917575"/>
                    <a:pt x="0" y="908546"/>
                    <a:pt x="0" y="897260"/>
                  </a:cubicBezTo>
                  <a:cubicBezTo>
                    <a:pt x="0" y="897260"/>
                    <a:pt x="0" y="897260"/>
                    <a:pt x="0" y="585769"/>
                  </a:cubicBezTo>
                  <a:cubicBezTo>
                    <a:pt x="0" y="553416"/>
                    <a:pt x="752" y="536863"/>
                    <a:pt x="34612" y="527834"/>
                  </a:cubicBezTo>
                  <a:cubicBezTo>
                    <a:pt x="48908" y="523320"/>
                    <a:pt x="243036" y="469900"/>
                    <a:pt x="243036" y="469900"/>
                  </a:cubicBezTo>
                  <a:close/>
                  <a:moveTo>
                    <a:pt x="408782" y="0"/>
                  </a:moveTo>
                  <a:cubicBezTo>
                    <a:pt x="503033" y="0"/>
                    <a:pt x="579439" y="98794"/>
                    <a:pt x="579439" y="220663"/>
                  </a:cubicBezTo>
                  <a:cubicBezTo>
                    <a:pt x="579439" y="342532"/>
                    <a:pt x="503033" y="441326"/>
                    <a:pt x="408782" y="441326"/>
                  </a:cubicBezTo>
                  <a:cubicBezTo>
                    <a:pt x="314531" y="441326"/>
                    <a:pt x="238125" y="342532"/>
                    <a:pt x="238125" y="220663"/>
                  </a:cubicBezTo>
                  <a:cubicBezTo>
                    <a:pt x="238125" y="98794"/>
                    <a:pt x="314531" y="0"/>
                    <a:pt x="40878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>
                <a:solidFill>
                  <a:schemeClr val="accent6"/>
                </a:solidFill>
              </a:endParaRPr>
            </a:p>
          </p:txBody>
        </p:sp>
        <p:sp>
          <p:nvSpPr>
            <p:cNvPr id="53" name="Freeform 19">
              <a:extLst>
                <a:ext uri="{FF2B5EF4-FFF2-40B4-BE49-F238E27FC236}">
                  <a16:creationId xmlns:a16="http://schemas.microsoft.com/office/drawing/2014/main" id="{E28FB26D-0FCE-444E-830C-91AB7CB82A4A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1141413" y="1174751"/>
              <a:ext cx="260350" cy="296863"/>
            </a:xfrm>
            <a:custGeom>
              <a:avLst/>
              <a:gdLst>
                <a:gd name="T0" fmla="*/ 174 w 347"/>
                <a:gd name="T1" fmla="*/ 61 h 394"/>
                <a:gd name="T2" fmla="*/ 14 w 347"/>
                <a:gd name="T3" fmla="*/ 60 h 394"/>
                <a:gd name="T4" fmla="*/ 0 w 347"/>
                <a:gd name="T5" fmla="*/ 154 h 394"/>
                <a:gd name="T6" fmla="*/ 174 w 347"/>
                <a:gd name="T7" fmla="*/ 394 h 394"/>
                <a:gd name="T8" fmla="*/ 347 w 347"/>
                <a:gd name="T9" fmla="*/ 168 h 394"/>
                <a:gd name="T10" fmla="*/ 174 w 347"/>
                <a:gd name="T11" fmla="*/ 61 h 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47" h="394">
                  <a:moveTo>
                    <a:pt x="174" y="61"/>
                  </a:moveTo>
                  <a:cubicBezTo>
                    <a:pt x="114" y="0"/>
                    <a:pt x="54" y="20"/>
                    <a:pt x="14" y="60"/>
                  </a:cubicBezTo>
                  <a:cubicBezTo>
                    <a:pt x="5" y="89"/>
                    <a:pt x="0" y="121"/>
                    <a:pt x="0" y="154"/>
                  </a:cubicBezTo>
                  <a:cubicBezTo>
                    <a:pt x="0" y="287"/>
                    <a:pt x="78" y="394"/>
                    <a:pt x="174" y="394"/>
                  </a:cubicBezTo>
                  <a:cubicBezTo>
                    <a:pt x="266" y="394"/>
                    <a:pt x="341" y="294"/>
                    <a:pt x="347" y="168"/>
                  </a:cubicBezTo>
                  <a:cubicBezTo>
                    <a:pt x="308" y="165"/>
                    <a:pt x="239" y="127"/>
                    <a:pt x="174" y="6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chemeClr val="bg1"/>
                </a:solidFill>
              </a:endParaRPr>
            </a:p>
          </p:txBody>
        </p: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F63C85CA-4021-4989-B6CA-5F0909C6471D}"/>
              </a:ext>
            </a:extLst>
          </p:cNvPr>
          <p:cNvGrpSpPr>
            <a:grpSpLocks noChangeAspect="1"/>
          </p:cNvGrpSpPr>
          <p:nvPr/>
        </p:nvGrpSpPr>
        <p:grpSpPr bwMode="gray">
          <a:xfrm>
            <a:off x="1445789" y="3042729"/>
            <a:ext cx="424761" cy="182203"/>
            <a:chOff x="2445771" y="1507894"/>
            <a:chExt cx="1003535" cy="430444"/>
          </a:xfrm>
        </p:grpSpPr>
        <p:sp>
          <p:nvSpPr>
            <p:cNvPr id="55" name="Freeform 30">
              <a:extLst>
                <a:ext uri="{FF2B5EF4-FFF2-40B4-BE49-F238E27FC236}">
                  <a16:creationId xmlns:a16="http://schemas.microsoft.com/office/drawing/2014/main" id="{221D3767-E63D-4E02-B6E9-A5D4DE008461}"/>
                </a:ext>
              </a:extLst>
            </p:cNvPr>
            <p:cNvSpPr>
              <a:spLocks noChangeAspect="1"/>
            </p:cNvSpPr>
            <p:nvPr/>
          </p:nvSpPr>
          <p:spPr bwMode="gray">
            <a:xfrm>
              <a:off x="2445771" y="1507894"/>
              <a:ext cx="1003535" cy="430444"/>
            </a:xfrm>
            <a:custGeom>
              <a:avLst/>
              <a:gdLst/>
              <a:ahLst/>
              <a:cxnLst/>
              <a:rect l="l" t="t" r="r" b="b"/>
              <a:pathLst>
                <a:path w="1003535" h="430444">
                  <a:moveTo>
                    <a:pt x="845456" y="268518"/>
                  </a:moveTo>
                  <a:cubicBezTo>
                    <a:pt x="890171" y="268518"/>
                    <a:pt x="926419" y="304766"/>
                    <a:pt x="926419" y="349481"/>
                  </a:cubicBezTo>
                  <a:cubicBezTo>
                    <a:pt x="926419" y="394196"/>
                    <a:pt x="890171" y="430444"/>
                    <a:pt x="845456" y="430444"/>
                  </a:cubicBezTo>
                  <a:cubicBezTo>
                    <a:pt x="800741" y="430444"/>
                    <a:pt x="764493" y="394196"/>
                    <a:pt x="764493" y="349481"/>
                  </a:cubicBezTo>
                  <a:cubicBezTo>
                    <a:pt x="764493" y="304766"/>
                    <a:pt x="800741" y="268518"/>
                    <a:pt x="845456" y="268518"/>
                  </a:cubicBezTo>
                  <a:close/>
                  <a:moveTo>
                    <a:pt x="162831" y="268518"/>
                  </a:moveTo>
                  <a:cubicBezTo>
                    <a:pt x="207546" y="268518"/>
                    <a:pt x="243794" y="304766"/>
                    <a:pt x="243794" y="349481"/>
                  </a:cubicBezTo>
                  <a:cubicBezTo>
                    <a:pt x="243794" y="394196"/>
                    <a:pt x="207546" y="430444"/>
                    <a:pt x="162831" y="430444"/>
                  </a:cubicBezTo>
                  <a:cubicBezTo>
                    <a:pt x="118116" y="430444"/>
                    <a:pt x="81868" y="394196"/>
                    <a:pt x="81868" y="349481"/>
                  </a:cubicBezTo>
                  <a:cubicBezTo>
                    <a:pt x="81868" y="304766"/>
                    <a:pt x="118116" y="268518"/>
                    <a:pt x="162831" y="268518"/>
                  </a:cubicBezTo>
                  <a:close/>
                  <a:moveTo>
                    <a:pt x="626756" y="69"/>
                  </a:moveTo>
                  <a:cubicBezTo>
                    <a:pt x="708734" y="-307"/>
                    <a:pt x="790901" y="823"/>
                    <a:pt x="799550" y="4589"/>
                  </a:cubicBezTo>
                  <a:cubicBezTo>
                    <a:pt x="840915" y="23423"/>
                    <a:pt x="896571" y="102523"/>
                    <a:pt x="956738" y="180870"/>
                  </a:cubicBezTo>
                  <a:cubicBezTo>
                    <a:pt x="1016906" y="259216"/>
                    <a:pt x="1001864" y="348109"/>
                    <a:pt x="1001864" y="349616"/>
                  </a:cubicBezTo>
                  <a:cubicBezTo>
                    <a:pt x="1001864" y="359410"/>
                    <a:pt x="991335" y="366943"/>
                    <a:pt x="979301" y="366943"/>
                  </a:cubicBezTo>
                  <a:cubicBezTo>
                    <a:pt x="979293" y="366943"/>
                    <a:pt x="978764" y="366943"/>
                    <a:pt x="945457" y="366943"/>
                  </a:cubicBezTo>
                  <a:cubicBezTo>
                    <a:pt x="946209" y="361670"/>
                    <a:pt x="946961" y="355643"/>
                    <a:pt x="946961" y="349616"/>
                  </a:cubicBezTo>
                  <a:cubicBezTo>
                    <a:pt x="946961" y="293870"/>
                    <a:pt x="901835" y="247916"/>
                    <a:pt x="846180" y="247916"/>
                  </a:cubicBezTo>
                  <a:cubicBezTo>
                    <a:pt x="790525" y="247916"/>
                    <a:pt x="744647" y="293870"/>
                    <a:pt x="744647" y="349616"/>
                  </a:cubicBezTo>
                  <a:cubicBezTo>
                    <a:pt x="744647" y="355643"/>
                    <a:pt x="745399" y="361670"/>
                    <a:pt x="746151" y="366943"/>
                  </a:cubicBezTo>
                  <a:cubicBezTo>
                    <a:pt x="746138" y="366943"/>
                    <a:pt x="743619" y="366943"/>
                    <a:pt x="262552" y="366943"/>
                  </a:cubicBezTo>
                  <a:cubicBezTo>
                    <a:pt x="263304" y="361670"/>
                    <a:pt x="264057" y="355643"/>
                    <a:pt x="264057" y="349616"/>
                  </a:cubicBezTo>
                  <a:cubicBezTo>
                    <a:pt x="264057" y="293870"/>
                    <a:pt x="218931" y="247916"/>
                    <a:pt x="162523" y="247916"/>
                  </a:cubicBezTo>
                  <a:cubicBezTo>
                    <a:pt x="106868" y="247916"/>
                    <a:pt x="61742" y="293870"/>
                    <a:pt x="61742" y="349616"/>
                  </a:cubicBezTo>
                  <a:cubicBezTo>
                    <a:pt x="61742" y="355643"/>
                    <a:pt x="62494" y="361670"/>
                    <a:pt x="63247" y="366943"/>
                  </a:cubicBezTo>
                  <a:cubicBezTo>
                    <a:pt x="63238" y="366943"/>
                    <a:pt x="62651" y="366943"/>
                    <a:pt x="21129" y="366943"/>
                  </a:cubicBezTo>
                  <a:cubicBezTo>
                    <a:pt x="4583" y="366190"/>
                    <a:pt x="-682" y="358656"/>
                    <a:pt x="70" y="345096"/>
                  </a:cubicBezTo>
                  <a:cubicBezTo>
                    <a:pt x="70" y="312703"/>
                    <a:pt x="14360" y="234356"/>
                    <a:pt x="48205" y="210250"/>
                  </a:cubicBezTo>
                  <a:cubicBezTo>
                    <a:pt x="78284" y="187653"/>
                    <a:pt x="264004" y="122128"/>
                    <a:pt x="264057" y="122110"/>
                  </a:cubicBezTo>
                  <a:cubicBezTo>
                    <a:pt x="264109" y="122076"/>
                    <a:pt x="439298" y="9109"/>
                    <a:pt x="455089" y="4589"/>
                  </a:cubicBezTo>
                  <a:cubicBezTo>
                    <a:pt x="462986" y="2329"/>
                    <a:pt x="544777" y="446"/>
                    <a:pt x="626756" y="69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6" name="Oval 36">
              <a:extLst>
                <a:ext uri="{FF2B5EF4-FFF2-40B4-BE49-F238E27FC236}">
                  <a16:creationId xmlns:a16="http://schemas.microsoft.com/office/drawing/2014/main" id="{C1D1B196-0126-410B-855E-3EBF5B8E4C3C}"/>
                </a:ext>
              </a:extLst>
            </p:cNvPr>
            <p:cNvSpPr>
              <a:spLocks noChangeAspect="1" noChangeArrowheads="1"/>
            </p:cNvSpPr>
            <p:nvPr/>
          </p:nvSpPr>
          <p:spPr bwMode="gray">
            <a:xfrm>
              <a:off x="2568913" y="1544638"/>
              <a:ext cx="762001" cy="354013"/>
            </a:xfrm>
            <a:custGeom>
              <a:avLst/>
              <a:gdLst/>
              <a:ahLst/>
              <a:cxnLst/>
              <a:rect l="l" t="t" r="r" b="b"/>
              <a:pathLst>
                <a:path w="762001" h="354013">
                  <a:moveTo>
                    <a:pt x="722313" y="271463"/>
                  </a:moveTo>
                  <a:cubicBezTo>
                    <a:pt x="744232" y="271463"/>
                    <a:pt x="762001" y="289942"/>
                    <a:pt x="762001" y="312738"/>
                  </a:cubicBezTo>
                  <a:cubicBezTo>
                    <a:pt x="762001" y="335534"/>
                    <a:pt x="744232" y="354013"/>
                    <a:pt x="722313" y="354013"/>
                  </a:cubicBezTo>
                  <a:cubicBezTo>
                    <a:pt x="700394" y="354013"/>
                    <a:pt x="682625" y="335534"/>
                    <a:pt x="682625" y="312738"/>
                  </a:cubicBezTo>
                  <a:cubicBezTo>
                    <a:pt x="682625" y="289942"/>
                    <a:pt x="700394" y="271463"/>
                    <a:pt x="722313" y="271463"/>
                  </a:cubicBezTo>
                  <a:close/>
                  <a:moveTo>
                    <a:pt x="39688" y="271463"/>
                  </a:moveTo>
                  <a:cubicBezTo>
                    <a:pt x="61607" y="271463"/>
                    <a:pt x="79376" y="289942"/>
                    <a:pt x="79376" y="312738"/>
                  </a:cubicBezTo>
                  <a:cubicBezTo>
                    <a:pt x="79376" y="335534"/>
                    <a:pt x="61607" y="354013"/>
                    <a:pt x="39688" y="354013"/>
                  </a:cubicBezTo>
                  <a:cubicBezTo>
                    <a:pt x="17769" y="354013"/>
                    <a:pt x="0" y="335534"/>
                    <a:pt x="0" y="312738"/>
                  </a:cubicBezTo>
                  <a:cubicBezTo>
                    <a:pt x="0" y="289942"/>
                    <a:pt x="17769" y="271463"/>
                    <a:pt x="39688" y="271463"/>
                  </a:cubicBezTo>
                  <a:close/>
                  <a:moveTo>
                    <a:pt x="558800" y="0"/>
                  </a:moveTo>
                  <a:cubicBezTo>
                    <a:pt x="558810" y="0"/>
                    <a:pt x="559723" y="0"/>
                    <a:pt x="646781" y="0"/>
                  </a:cubicBezTo>
                  <a:cubicBezTo>
                    <a:pt x="659565" y="0"/>
                    <a:pt x="676108" y="7582"/>
                    <a:pt x="683628" y="17439"/>
                  </a:cubicBezTo>
                  <a:cubicBezTo>
                    <a:pt x="683634" y="17446"/>
                    <a:pt x="684189" y="18140"/>
                    <a:pt x="737018" y="84161"/>
                  </a:cubicBezTo>
                  <a:cubicBezTo>
                    <a:pt x="744538" y="94018"/>
                    <a:pt x="740778" y="101600"/>
                    <a:pt x="728747" y="101600"/>
                  </a:cubicBezTo>
                  <a:cubicBezTo>
                    <a:pt x="728736" y="101600"/>
                    <a:pt x="727407" y="101600"/>
                    <a:pt x="558800" y="101600"/>
                  </a:cubicBezTo>
                  <a:cubicBezTo>
                    <a:pt x="558800" y="101588"/>
                    <a:pt x="558800" y="100520"/>
                    <a:pt x="558800" y="0"/>
                  </a:cubicBezTo>
                  <a:close/>
                  <a:moveTo>
                    <a:pt x="377544" y="0"/>
                  </a:moveTo>
                  <a:cubicBezTo>
                    <a:pt x="377557" y="0"/>
                    <a:pt x="378927" y="0"/>
                    <a:pt x="522288" y="0"/>
                  </a:cubicBezTo>
                  <a:cubicBezTo>
                    <a:pt x="522288" y="16"/>
                    <a:pt x="522288" y="1287"/>
                    <a:pt x="522288" y="101600"/>
                  </a:cubicBezTo>
                  <a:cubicBezTo>
                    <a:pt x="522274" y="101600"/>
                    <a:pt x="520214" y="101600"/>
                    <a:pt x="223800" y="101600"/>
                  </a:cubicBezTo>
                  <a:lnTo>
                    <a:pt x="213206" y="98093"/>
                  </a:lnTo>
                  <a:lnTo>
                    <a:pt x="220050" y="89469"/>
                  </a:lnTo>
                  <a:cubicBezTo>
                    <a:pt x="220060" y="89462"/>
                    <a:pt x="221149" y="88737"/>
                    <a:pt x="336295" y="12131"/>
                  </a:cubicBezTo>
                  <a:cubicBezTo>
                    <a:pt x="346795" y="5307"/>
                    <a:pt x="364794" y="0"/>
                    <a:pt x="3775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cxnSp>
        <p:nvCxnSpPr>
          <p:cNvPr id="57" name="直線矢印コネクタ 56">
            <a:extLst>
              <a:ext uri="{FF2B5EF4-FFF2-40B4-BE49-F238E27FC236}">
                <a16:creationId xmlns:a16="http://schemas.microsoft.com/office/drawing/2014/main" id="{1881C7DE-EE0D-4D54-BABE-CA2D70AD5B5B}"/>
              </a:ext>
            </a:extLst>
          </p:cNvPr>
          <p:cNvCxnSpPr/>
          <p:nvPr/>
        </p:nvCxnSpPr>
        <p:spPr bwMode="auto">
          <a:xfrm>
            <a:off x="2071291" y="3976439"/>
            <a:ext cx="1234543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58" name="直線矢印コネクタ 57">
            <a:extLst>
              <a:ext uri="{FF2B5EF4-FFF2-40B4-BE49-F238E27FC236}">
                <a16:creationId xmlns:a16="http://schemas.microsoft.com/office/drawing/2014/main" id="{2E7C8773-FEED-458F-8A71-43B91FEB68C1}"/>
              </a:ext>
            </a:extLst>
          </p:cNvPr>
          <p:cNvCxnSpPr/>
          <p:nvPr/>
        </p:nvCxnSpPr>
        <p:spPr bwMode="auto">
          <a:xfrm flipV="1">
            <a:off x="2053891" y="4136163"/>
            <a:ext cx="2739835" cy="2008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59" name="直線矢印コネクタ 58">
            <a:extLst>
              <a:ext uri="{FF2B5EF4-FFF2-40B4-BE49-F238E27FC236}">
                <a16:creationId xmlns:a16="http://schemas.microsoft.com/office/drawing/2014/main" id="{EC566ECE-663B-4CE6-A35E-81B40A4CD35D}"/>
              </a:ext>
            </a:extLst>
          </p:cNvPr>
          <p:cNvCxnSpPr/>
          <p:nvPr/>
        </p:nvCxnSpPr>
        <p:spPr bwMode="auto">
          <a:xfrm flipH="1" flipV="1">
            <a:off x="2127174" y="4274989"/>
            <a:ext cx="1236690" cy="179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60" name="直線コネクタ 59">
            <a:extLst>
              <a:ext uri="{FF2B5EF4-FFF2-40B4-BE49-F238E27FC236}">
                <a16:creationId xmlns:a16="http://schemas.microsoft.com/office/drawing/2014/main" id="{36E21592-4192-4715-8594-1DC323BD488C}"/>
              </a:ext>
            </a:extLst>
          </p:cNvPr>
          <p:cNvCxnSpPr/>
          <p:nvPr/>
        </p:nvCxnSpPr>
        <p:spPr bwMode="auto">
          <a:xfrm flipH="1">
            <a:off x="2427154" y="2828679"/>
            <a:ext cx="147299" cy="1104230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C7CD76BC-83E2-4610-B0A3-8EA70EBC027E}"/>
              </a:ext>
            </a:extLst>
          </p:cNvPr>
          <p:cNvSpPr/>
          <p:nvPr/>
        </p:nvSpPr>
        <p:spPr bwMode="auto">
          <a:xfrm>
            <a:off x="1445790" y="1926645"/>
            <a:ext cx="2453972" cy="90203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en-US" altLang="ja-JP" dirty="0">
              <a:latin typeface="+mj-ea"/>
              <a:ea typeface="+mj-ea"/>
            </a:endParaRPr>
          </a:p>
          <a:p>
            <a:r>
              <a:rPr lang="en-US" altLang="ja-JP" dirty="0" err="1">
                <a:latin typeface="+mj-ea"/>
                <a:ea typeface="+mj-ea"/>
              </a:rPr>
              <a:t>item_id</a:t>
            </a:r>
            <a:r>
              <a:rPr lang="en-US" altLang="ja-JP" dirty="0">
                <a:latin typeface="+mj-ea"/>
                <a:ea typeface="+mj-ea"/>
              </a:rPr>
              <a:t>=1</a:t>
            </a:r>
          </a:p>
          <a:p>
            <a:r>
              <a:rPr lang="en-US" altLang="ja-JP" b="1" dirty="0" err="1">
                <a:latin typeface="+mj-ea"/>
                <a:ea typeface="+mj-ea"/>
              </a:rPr>
              <a:t>counterpart_id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>
                <a:solidFill>
                  <a:srgbClr val="FF0000"/>
                </a:solidFill>
                <a:latin typeface="+mj-ea"/>
                <a:ea typeface="+mj-ea"/>
              </a:rPr>
              <a:t>1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E958BCD7-92D2-4F6F-A45A-7C68B378AD58}"/>
              </a:ext>
            </a:extLst>
          </p:cNvPr>
          <p:cNvSpPr/>
          <p:nvPr/>
        </p:nvSpPr>
        <p:spPr bwMode="auto">
          <a:xfrm>
            <a:off x="1445790" y="1578188"/>
            <a:ext cx="2453972" cy="348457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altLang="ja-JP" dirty="0">
                <a:latin typeface="+mj-ea"/>
                <a:ea typeface="+mj-ea"/>
              </a:rPr>
              <a:t>Negotiation Context</a:t>
            </a:r>
          </a:p>
        </p:txBody>
      </p:sp>
      <p:cxnSp>
        <p:nvCxnSpPr>
          <p:cNvPr id="63" name="直線コネクタ 62">
            <a:extLst>
              <a:ext uri="{FF2B5EF4-FFF2-40B4-BE49-F238E27FC236}">
                <a16:creationId xmlns:a16="http://schemas.microsoft.com/office/drawing/2014/main" id="{15C2D860-6B16-48B2-9B38-5F12C9CB6857}"/>
              </a:ext>
            </a:extLst>
          </p:cNvPr>
          <p:cNvCxnSpPr/>
          <p:nvPr/>
        </p:nvCxnSpPr>
        <p:spPr bwMode="auto">
          <a:xfrm flipH="1">
            <a:off x="4097121" y="2820278"/>
            <a:ext cx="291192" cy="1307435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F6754799-EFAD-407B-9441-266088BD517A}"/>
              </a:ext>
            </a:extLst>
          </p:cNvPr>
          <p:cNvGrpSpPr>
            <a:grpSpLocks noChangeAspect="1"/>
          </p:cNvGrpSpPr>
          <p:nvPr/>
        </p:nvGrpSpPr>
        <p:grpSpPr>
          <a:xfrm>
            <a:off x="4453501" y="2972972"/>
            <a:ext cx="328213" cy="357848"/>
            <a:chOff x="-1408114" y="-57152"/>
            <a:chExt cx="6858002" cy="6858002"/>
          </a:xfrm>
        </p:grpSpPr>
        <p:sp>
          <p:nvSpPr>
            <p:cNvPr id="65" name="フリーフォーム 63">
              <a:extLst>
                <a:ext uri="{FF2B5EF4-FFF2-40B4-BE49-F238E27FC236}">
                  <a16:creationId xmlns:a16="http://schemas.microsoft.com/office/drawing/2014/main" id="{295211FE-BEA3-430A-B513-DD9F93753CF4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-1408114" y="-57152"/>
              <a:ext cx="6858002" cy="6858002"/>
            </a:xfrm>
            <a:custGeom>
              <a:avLst/>
              <a:gdLst>
                <a:gd name="connsiteX0" fmla="*/ 5714861 w 6858002"/>
                <a:gd name="connsiteY0" fmla="*/ 3755454 h 6858002"/>
                <a:gd name="connsiteX1" fmla="*/ 4082044 w 6858002"/>
                <a:gd name="connsiteY1" fmla="*/ 5388418 h 6858002"/>
                <a:gd name="connsiteX2" fmla="*/ 4082044 w 6858002"/>
                <a:gd name="connsiteY2" fmla="*/ 6016305 h 6858002"/>
                <a:gd name="connsiteX3" fmla="*/ 4082044 w 6858002"/>
                <a:gd name="connsiteY3" fmla="*/ 6125095 h 6858002"/>
                <a:gd name="connsiteX4" fmla="*/ 4254659 w 6858002"/>
                <a:gd name="connsiteY4" fmla="*/ 6080712 h 6858002"/>
                <a:gd name="connsiteX5" fmla="*/ 6149130 w 6858002"/>
                <a:gd name="connsiteY5" fmla="*/ 3988571 h 6858002"/>
                <a:gd name="connsiteX6" fmla="*/ 6184708 w 6858002"/>
                <a:gd name="connsiteY6" fmla="*/ 3755454 h 6858002"/>
                <a:gd name="connsiteX7" fmla="*/ 6155366 w 6858002"/>
                <a:gd name="connsiteY7" fmla="*/ 3755454 h 6858002"/>
                <a:gd name="connsiteX8" fmla="*/ 5714861 w 6858002"/>
                <a:gd name="connsiteY8" fmla="*/ 3755454 h 6858002"/>
                <a:gd name="connsiteX9" fmla="*/ 673295 w 6858002"/>
                <a:gd name="connsiteY9" fmla="*/ 3755454 h 6858002"/>
                <a:gd name="connsiteX10" fmla="*/ 708873 w 6858002"/>
                <a:gd name="connsiteY10" fmla="*/ 3988571 h 6858002"/>
                <a:gd name="connsiteX11" fmla="*/ 2603344 w 6858002"/>
                <a:gd name="connsiteY11" fmla="*/ 6080712 h 6858002"/>
                <a:gd name="connsiteX12" fmla="*/ 2775958 w 6858002"/>
                <a:gd name="connsiteY12" fmla="*/ 6125095 h 6858002"/>
                <a:gd name="connsiteX13" fmla="*/ 2775958 w 6858002"/>
                <a:gd name="connsiteY13" fmla="*/ 6110256 h 6858002"/>
                <a:gd name="connsiteX14" fmla="*/ 2775958 w 6858002"/>
                <a:gd name="connsiteY14" fmla="*/ 5388418 h 6858002"/>
                <a:gd name="connsiteX15" fmla="*/ 1143140 w 6858002"/>
                <a:gd name="connsiteY15" fmla="*/ 3755454 h 6858002"/>
                <a:gd name="connsiteX16" fmla="*/ 734221 w 6858002"/>
                <a:gd name="connsiteY16" fmla="*/ 3755454 h 6858002"/>
                <a:gd name="connsiteX17" fmla="*/ 3429001 w 6858002"/>
                <a:gd name="connsiteY17" fmla="*/ 652463 h 6858002"/>
                <a:gd name="connsiteX18" fmla="*/ 987576 w 6858002"/>
                <a:gd name="connsiteY18" fmla="*/ 2105538 h 6858002"/>
                <a:gd name="connsiteX19" fmla="*/ 979410 w 6858002"/>
                <a:gd name="connsiteY19" fmla="*/ 2122489 h 6858002"/>
                <a:gd name="connsiteX20" fmla="*/ 1051352 w 6858002"/>
                <a:gd name="connsiteY20" fmla="*/ 2122489 h 6858002"/>
                <a:gd name="connsiteX21" fmla="*/ 5748309 w 6858002"/>
                <a:gd name="connsiteY21" fmla="*/ 2122489 h 6858002"/>
                <a:gd name="connsiteX22" fmla="*/ 5878592 w 6858002"/>
                <a:gd name="connsiteY22" fmla="*/ 2122489 h 6858002"/>
                <a:gd name="connsiteX23" fmla="*/ 5870426 w 6858002"/>
                <a:gd name="connsiteY23" fmla="*/ 2105538 h 6858002"/>
                <a:gd name="connsiteX24" fmla="*/ 3429001 w 6858002"/>
                <a:gd name="connsiteY24" fmla="*/ 652463 h 6858002"/>
                <a:gd name="connsiteX25" fmla="*/ 3429001 w 6858002"/>
                <a:gd name="connsiteY25" fmla="*/ 0 h 6858002"/>
                <a:gd name="connsiteX26" fmla="*/ 6853540 w 6858002"/>
                <a:gd name="connsiteY26" fmla="*/ 3252544 h 6858002"/>
                <a:gd name="connsiteX27" fmla="*/ 6853612 w 6858002"/>
                <a:gd name="connsiteY27" fmla="*/ 3255385 h 6858002"/>
                <a:gd name="connsiteX28" fmla="*/ 6853681 w 6858002"/>
                <a:gd name="connsiteY28" fmla="*/ 3256294 h 6858002"/>
                <a:gd name="connsiteX29" fmla="*/ 6858001 w 6858002"/>
                <a:gd name="connsiteY29" fmla="*/ 3428693 h 6858002"/>
                <a:gd name="connsiteX30" fmla="*/ 6857998 w 6858002"/>
                <a:gd name="connsiteY30" fmla="*/ 3428817 h 6858002"/>
                <a:gd name="connsiteX31" fmla="*/ 6858002 w 6858002"/>
                <a:gd name="connsiteY31" fmla="*/ 3429000 h 6858002"/>
                <a:gd name="connsiteX32" fmla="*/ 3779597 w 6858002"/>
                <a:gd name="connsiteY32" fmla="*/ 6840297 h 6858002"/>
                <a:gd name="connsiteX33" fmla="*/ 3628175 w 6858002"/>
                <a:gd name="connsiteY33" fmla="*/ 6851811 h 6858002"/>
                <a:gd name="connsiteX34" fmla="*/ 3627611 w 6858002"/>
                <a:gd name="connsiteY34" fmla="*/ 6851862 h 6858002"/>
                <a:gd name="connsiteX35" fmla="*/ 3627421 w 6858002"/>
                <a:gd name="connsiteY35" fmla="*/ 6851868 h 6858002"/>
                <a:gd name="connsiteX36" fmla="*/ 3605457 w 6858002"/>
                <a:gd name="connsiteY36" fmla="*/ 6853538 h 6858002"/>
                <a:gd name="connsiteX37" fmla="*/ 3429362 w 6858002"/>
                <a:gd name="connsiteY37" fmla="*/ 6857991 h 6858002"/>
                <a:gd name="connsiteX38" fmla="*/ 3429001 w 6858002"/>
                <a:gd name="connsiteY38" fmla="*/ 6858002 h 6858002"/>
                <a:gd name="connsiteX39" fmla="*/ 3428633 w 6858002"/>
                <a:gd name="connsiteY39" fmla="*/ 6857991 h 6858002"/>
                <a:gd name="connsiteX40" fmla="*/ 3252545 w 6858002"/>
                <a:gd name="connsiteY40" fmla="*/ 6853538 h 6858002"/>
                <a:gd name="connsiteX41" fmla="*/ 3230743 w 6858002"/>
                <a:gd name="connsiteY41" fmla="*/ 6851881 h 6858002"/>
                <a:gd name="connsiteX42" fmla="*/ 3230154 w 6858002"/>
                <a:gd name="connsiteY42" fmla="*/ 6851862 h 6858002"/>
                <a:gd name="connsiteX43" fmla="*/ 3228405 w 6858002"/>
                <a:gd name="connsiteY43" fmla="*/ 6851703 h 6858002"/>
                <a:gd name="connsiteX44" fmla="*/ 3078406 w 6858002"/>
                <a:gd name="connsiteY44" fmla="*/ 6840297 h 6858002"/>
                <a:gd name="connsiteX45" fmla="*/ 0 w 6858002"/>
                <a:gd name="connsiteY45" fmla="*/ 3429000 h 6858002"/>
                <a:gd name="connsiteX46" fmla="*/ 4 w 6858002"/>
                <a:gd name="connsiteY46" fmla="*/ 3428837 h 6858002"/>
                <a:gd name="connsiteX47" fmla="*/ 0 w 6858002"/>
                <a:gd name="connsiteY47" fmla="*/ 3428693 h 6858002"/>
                <a:gd name="connsiteX48" fmla="*/ 4303 w 6858002"/>
                <a:gd name="connsiteY48" fmla="*/ 3256294 h 6858002"/>
                <a:gd name="connsiteX49" fmla="*/ 4400 w 6858002"/>
                <a:gd name="connsiteY49" fmla="*/ 3254998 h 6858002"/>
                <a:gd name="connsiteX50" fmla="*/ 4462 w 6858002"/>
                <a:gd name="connsiteY50" fmla="*/ 3252544 h 6858002"/>
                <a:gd name="connsiteX51" fmla="*/ 13159 w 6858002"/>
                <a:gd name="connsiteY51" fmla="*/ 3138169 h 6858002"/>
                <a:gd name="connsiteX52" fmla="*/ 17063 w 6858002"/>
                <a:gd name="connsiteY52" fmla="*/ 3086099 h 6858002"/>
                <a:gd name="connsiteX53" fmla="*/ 17205 w 6858002"/>
                <a:gd name="connsiteY53" fmla="*/ 3084968 h 6858002"/>
                <a:gd name="connsiteX54" fmla="*/ 17704 w 6858002"/>
                <a:gd name="connsiteY54" fmla="*/ 3078405 h 6858002"/>
                <a:gd name="connsiteX55" fmla="*/ 3429001 w 6858002"/>
                <a:gd name="connsiteY55" fmla="*/ 0 h 68580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6858002" h="6858002">
                  <a:moveTo>
                    <a:pt x="5714861" y="3755454"/>
                  </a:moveTo>
                  <a:cubicBezTo>
                    <a:pt x="4816770" y="3755454"/>
                    <a:pt x="4082044" y="4490246"/>
                    <a:pt x="4082044" y="5388418"/>
                  </a:cubicBezTo>
                  <a:cubicBezTo>
                    <a:pt x="4082044" y="5388418"/>
                    <a:pt x="4082044" y="5388418"/>
                    <a:pt x="4082044" y="6016305"/>
                  </a:cubicBezTo>
                  <a:lnTo>
                    <a:pt x="4082044" y="6125095"/>
                  </a:lnTo>
                  <a:lnTo>
                    <a:pt x="4254659" y="6080712"/>
                  </a:lnTo>
                  <a:cubicBezTo>
                    <a:pt x="5211017" y="5783253"/>
                    <a:pt x="5945707" y="4982673"/>
                    <a:pt x="6149130" y="3988571"/>
                  </a:cubicBezTo>
                  <a:lnTo>
                    <a:pt x="6184708" y="3755454"/>
                  </a:lnTo>
                  <a:lnTo>
                    <a:pt x="6155366" y="3755454"/>
                  </a:lnTo>
                  <a:cubicBezTo>
                    <a:pt x="6048216" y="3755454"/>
                    <a:pt x="5905350" y="3755454"/>
                    <a:pt x="5714861" y="3755454"/>
                  </a:cubicBezTo>
                  <a:close/>
                  <a:moveTo>
                    <a:pt x="673295" y="3755454"/>
                  </a:moveTo>
                  <a:lnTo>
                    <a:pt x="708873" y="3988571"/>
                  </a:lnTo>
                  <a:cubicBezTo>
                    <a:pt x="912295" y="4982673"/>
                    <a:pt x="1646985" y="5783253"/>
                    <a:pt x="2603344" y="6080712"/>
                  </a:cubicBezTo>
                  <a:lnTo>
                    <a:pt x="2775958" y="6125095"/>
                  </a:lnTo>
                  <a:lnTo>
                    <a:pt x="2775958" y="6110256"/>
                  </a:lnTo>
                  <a:cubicBezTo>
                    <a:pt x="2775958" y="6043281"/>
                    <a:pt x="2775958" y="5864682"/>
                    <a:pt x="2775958" y="5388418"/>
                  </a:cubicBezTo>
                  <a:cubicBezTo>
                    <a:pt x="2775958" y="4490246"/>
                    <a:pt x="2041231" y="3755454"/>
                    <a:pt x="1143140" y="3755454"/>
                  </a:cubicBezTo>
                  <a:cubicBezTo>
                    <a:pt x="1143140" y="3755454"/>
                    <a:pt x="1143140" y="3755454"/>
                    <a:pt x="734221" y="3755454"/>
                  </a:cubicBezTo>
                  <a:close/>
                  <a:moveTo>
                    <a:pt x="3429001" y="652463"/>
                  </a:moveTo>
                  <a:cubicBezTo>
                    <a:pt x="2374761" y="652463"/>
                    <a:pt x="1457753" y="1240021"/>
                    <a:pt x="987576" y="2105538"/>
                  </a:cubicBezTo>
                  <a:lnTo>
                    <a:pt x="979410" y="2122489"/>
                  </a:lnTo>
                  <a:lnTo>
                    <a:pt x="1051352" y="2122489"/>
                  </a:lnTo>
                  <a:cubicBezTo>
                    <a:pt x="1769536" y="2122489"/>
                    <a:pt x="3138576" y="2122489"/>
                    <a:pt x="5748309" y="2122489"/>
                  </a:cubicBezTo>
                  <a:lnTo>
                    <a:pt x="5878592" y="2122489"/>
                  </a:lnTo>
                  <a:lnTo>
                    <a:pt x="5870426" y="2105538"/>
                  </a:lnTo>
                  <a:cubicBezTo>
                    <a:pt x="5400249" y="1240021"/>
                    <a:pt x="4483241" y="652463"/>
                    <a:pt x="3429001" y="652463"/>
                  </a:cubicBezTo>
                  <a:close/>
                  <a:moveTo>
                    <a:pt x="3429001" y="0"/>
                  </a:moveTo>
                  <a:cubicBezTo>
                    <a:pt x="5263605" y="0"/>
                    <a:pt x="6761701" y="1440764"/>
                    <a:pt x="6853540" y="3252544"/>
                  </a:cubicBezTo>
                  <a:lnTo>
                    <a:pt x="6853612" y="3255385"/>
                  </a:lnTo>
                  <a:lnTo>
                    <a:pt x="6853681" y="3256294"/>
                  </a:lnTo>
                  <a:cubicBezTo>
                    <a:pt x="6856548" y="3313404"/>
                    <a:pt x="6858001" y="3370882"/>
                    <a:pt x="6858001" y="3428693"/>
                  </a:cubicBezTo>
                  <a:lnTo>
                    <a:pt x="6857998" y="3428817"/>
                  </a:lnTo>
                  <a:lnTo>
                    <a:pt x="6858002" y="3429000"/>
                  </a:lnTo>
                  <a:cubicBezTo>
                    <a:pt x="6858002" y="5204423"/>
                    <a:pt x="5508691" y="6664698"/>
                    <a:pt x="3779597" y="6840297"/>
                  </a:cubicBezTo>
                  <a:lnTo>
                    <a:pt x="3628175" y="6851811"/>
                  </a:lnTo>
                  <a:lnTo>
                    <a:pt x="3627611" y="6851862"/>
                  </a:lnTo>
                  <a:lnTo>
                    <a:pt x="3627421" y="6851868"/>
                  </a:lnTo>
                  <a:lnTo>
                    <a:pt x="3605457" y="6853538"/>
                  </a:lnTo>
                  <a:lnTo>
                    <a:pt x="3429362" y="6857991"/>
                  </a:lnTo>
                  <a:lnTo>
                    <a:pt x="3429001" y="6858002"/>
                  </a:lnTo>
                  <a:lnTo>
                    <a:pt x="3428633" y="6857991"/>
                  </a:lnTo>
                  <a:lnTo>
                    <a:pt x="3252545" y="6853538"/>
                  </a:lnTo>
                  <a:lnTo>
                    <a:pt x="3230743" y="6851881"/>
                  </a:lnTo>
                  <a:lnTo>
                    <a:pt x="3230154" y="6851862"/>
                  </a:lnTo>
                  <a:lnTo>
                    <a:pt x="3228405" y="6851703"/>
                  </a:lnTo>
                  <a:lnTo>
                    <a:pt x="3078406" y="6840297"/>
                  </a:lnTo>
                  <a:cubicBezTo>
                    <a:pt x="1349311" y="6664698"/>
                    <a:pt x="0" y="5204423"/>
                    <a:pt x="0" y="3429000"/>
                  </a:cubicBezTo>
                  <a:lnTo>
                    <a:pt x="4" y="3428837"/>
                  </a:lnTo>
                  <a:lnTo>
                    <a:pt x="0" y="3428693"/>
                  </a:lnTo>
                  <a:cubicBezTo>
                    <a:pt x="0" y="3370882"/>
                    <a:pt x="1447" y="3313404"/>
                    <a:pt x="4303" y="3256294"/>
                  </a:cubicBezTo>
                  <a:lnTo>
                    <a:pt x="4400" y="3254998"/>
                  </a:lnTo>
                  <a:lnTo>
                    <a:pt x="4462" y="3252544"/>
                  </a:lnTo>
                  <a:lnTo>
                    <a:pt x="13159" y="3138169"/>
                  </a:lnTo>
                  <a:lnTo>
                    <a:pt x="17063" y="3086099"/>
                  </a:lnTo>
                  <a:lnTo>
                    <a:pt x="17205" y="3084968"/>
                  </a:lnTo>
                  <a:lnTo>
                    <a:pt x="17704" y="3078405"/>
                  </a:lnTo>
                  <a:cubicBezTo>
                    <a:pt x="193303" y="1349311"/>
                    <a:pt x="1653578" y="0"/>
                    <a:pt x="342900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6" name="Oval 8">
              <a:extLst>
                <a:ext uri="{FF2B5EF4-FFF2-40B4-BE49-F238E27FC236}">
                  <a16:creationId xmlns:a16="http://schemas.microsoft.com/office/drawing/2014/main" id="{4786A711-545A-4396-88F8-5997F10A46CF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1449387" y="2800350"/>
              <a:ext cx="1143000" cy="11430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A14E2B96-25E5-42A6-BB3E-795BA3340670}"/>
              </a:ext>
            </a:extLst>
          </p:cNvPr>
          <p:cNvSpPr txBox="1"/>
          <p:nvPr/>
        </p:nvSpPr>
        <p:spPr>
          <a:xfrm>
            <a:off x="2427154" y="3271359"/>
            <a:ext cx="129774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 dirty="0"/>
              <a:t>ABC, Inc. </a:t>
            </a:r>
            <a:endParaRPr kumimoji="1" lang="ja-JP" altLang="en-US" sz="1400" dirty="0"/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A278E67D-B082-4F22-91F7-515DF326E681}"/>
              </a:ext>
            </a:extLst>
          </p:cNvPr>
          <p:cNvSpPr txBox="1"/>
          <p:nvPr/>
        </p:nvSpPr>
        <p:spPr>
          <a:xfrm>
            <a:off x="5142779" y="3284806"/>
            <a:ext cx="129774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400" dirty="0"/>
              <a:t>XYZ, Inc. </a:t>
            </a:r>
            <a:endParaRPr kumimoji="1" lang="ja-JP" altLang="en-US" sz="1400" dirty="0"/>
          </a:p>
        </p:txBody>
      </p:sp>
      <p:cxnSp>
        <p:nvCxnSpPr>
          <p:cNvPr id="69" name="直線矢印コネクタ 68">
            <a:extLst>
              <a:ext uri="{FF2B5EF4-FFF2-40B4-BE49-F238E27FC236}">
                <a16:creationId xmlns:a16="http://schemas.microsoft.com/office/drawing/2014/main" id="{72A1240D-75C0-451D-B9C7-B7D6307D86DC}"/>
              </a:ext>
            </a:extLst>
          </p:cNvPr>
          <p:cNvCxnSpPr/>
          <p:nvPr/>
        </p:nvCxnSpPr>
        <p:spPr bwMode="auto">
          <a:xfrm>
            <a:off x="2071291" y="4808333"/>
            <a:ext cx="576617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70" name="直線矢印コネクタ 69">
            <a:extLst>
              <a:ext uri="{FF2B5EF4-FFF2-40B4-BE49-F238E27FC236}">
                <a16:creationId xmlns:a16="http://schemas.microsoft.com/office/drawing/2014/main" id="{6F8D34AA-FDC0-4AB0-B8FC-90D6DC8441FF}"/>
              </a:ext>
            </a:extLst>
          </p:cNvPr>
          <p:cNvCxnSpPr/>
          <p:nvPr/>
        </p:nvCxnSpPr>
        <p:spPr bwMode="auto">
          <a:xfrm>
            <a:off x="2056003" y="4650700"/>
            <a:ext cx="591905" cy="1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6DA1BF79-C6A9-423C-8E62-3BCD0413EF72}"/>
              </a:ext>
            </a:extLst>
          </p:cNvPr>
          <p:cNvSpPr/>
          <p:nvPr/>
        </p:nvSpPr>
        <p:spPr bwMode="auto">
          <a:xfrm>
            <a:off x="8600200" y="4556246"/>
            <a:ext cx="254426" cy="444878"/>
          </a:xfrm>
          <a:prstGeom prst="rect">
            <a:avLst/>
          </a:prstGeom>
          <a:solidFill>
            <a:schemeClr val="accent6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b="1" dirty="0">
              <a:latin typeface="+mj-ea"/>
              <a:ea typeface="+mj-ea"/>
            </a:endParaRPr>
          </a:p>
        </p:txBody>
      </p:sp>
      <p:cxnSp>
        <p:nvCxnSpPr>
          <p:cNvPr id="72" name="直線矢印コネクタ 71">
            <a:extLst>
              <a:ext uri="{FF2B5EF4-FFF2-40B4-BE49-F238E27FC236}">
                <a16:creationId xmlns:a16="http://schemas.microsoft.com/office/drawing/2014/main" id="{0C7E9616-5617-4673-A922-499753985360}"/>
              </a:ext>
            </a:extLst>
          </p:cNvPr>
          <p:cNvCxnSpPr/>
          <p:nvPr/>
        </p:nvCxnSpPr>
        <p:spPr bwMode="auto">
          <a:xfrm flipH="1">
            <a:off x="7372652" y="4720318"/>
            <a:ext cx="2623871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cxnSp>
        <p:nvCxnSpPr>
          <p:cNvPr id="73" name="直線矢印コネクタ 72">
            <a:extLst>
              <a:ext uri="{FF2B5EF4-FFF2-40B4-BE49-F238E27FC236}">
                <a16:creationId xmlns:a16="http://schemas.microsoft.com/office/drawing/2014/main" id="{CF99A02E-BAB9-40BB-89EB-80C621AC205B}"/>
              </a:ext>
            </a:extLst>
          </p:cNvPr>
          <p:cNvCxnSpPr/>
          <p:nvPr/>
        </p:nvCxnSpPr>
        <p:spPr bwMode="auto">
          <a:xfrm>
            <a:off x="7310258" y="4556246"/>
            <a:ext cx="1234543" cy="0"/>
          </a:xfrm>
          <a:prstGeom prst="straightConnector1">
            <a:avLst/>
          </a:prstGeom>
          <a:solidFill>
            <a:schemeClr val="bg1"/>
          </a:solidFill>
          <a:ln w="38100" cap="flat" cmpd="sng" algn="ctr">
            <a:solidFill>
              <a:schemeClr val="accent6"/>
            </a:solidFill>
            <a:prstDash val="solid"/>
            <a:round/>
            <a:headEnd type="none" w="med" len="med"/>
            <a:tailEnd type="triangle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>
                      <a:alpha val="50000"/>
                    </a:schemeClr>
                  </a:outerShdw>
                </a:effectLst>
              </a14:hiddenEffects>
            </a:ext>
          </a:extLst>
        </p:spPr>
      </p:cxnSp>
      <p:sp>
        <p:nvSpPr>
          <p:cNvPr id="74" name="角丸四角形吹き出し 9">
            <a:extLst>
              <a:ext uri="{FF2B5EF4-FFF2-40B4-BE49-F238E27FC236}">
                <a16:creationId xmlns:a16="http://schemas.microsoft.com/office/drawing/2014/main" id="{CD469FC5-B381-4E4E-8AE7-22CCE58E3F90}"/>
              </a:ext>
            </a:extLst>
          </p:cNvPr>
          <p:cNvSpPr/>
          <p:nvPr/>
        </p:nvSpPr>
        <p:spPr bwMode="auto">
          <a:xfrm>
            <a:off x="3028507" y="4689210"/>
            <a:ext cx="2036263" cy="287262"/>
          </a:xfrm>
          <a:prstGeom prst="wedgeRoundRectCallout">
            <a:avLst>
              <a:gd name="adj1" fmla="val -95645"/>
              <a:gd name="adj2" fmla="val -168650"/>
              <a:gd name="adj3" fmla="val 16667"/>
            </a:avLst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dirty="0">
                <a:latin typeface="+mj-ea"/>
                <a:ea typeface="+mj-ea"/>
              </a:rPr>
              <a:t>Wait a</a:t>
            </a:r>
            <a:r>
              <a:rPr lang="en-US" altLang="ja-JP" dirty="0">
                <a:latin typeface="+mj-ea"/>
                <a:ea typeface="+mj-ea"/>
              </a:rPr>
              <a:t>ll replies</a:t>
            </a:r>
            <a:endParaRPr kumimoji="1" lang="ja-JP" altLang="en-US" dirty="0">
              <a:latin typeface="+mj-ea"/>
              <a:ea typeface="+mj-ea"/>
            </a:endParaRPr>
          </a:p>
        </p:txBody>
      </p:sp>
      <p:sp>
        <p:nvSpPr>
          <p:cNvPr id="75" name="角丸四角形吹き出し 87">
            <a:extLst>
              <a:ext uri="{FF2B5EF4-FFF2-40B4-BE49-F238E27FC236}">
                <a16:creationId xmlns:a16="http://schemas.microsoft.com/office/drawing/2014/main" id="{66B99B94-F3C0-4CAD-83D1-3407BA78D1E9}"/>
              </a:ext>
            </a:extLst>
          </p:cNvPr>
          <p:cNvSpPr/>
          <p:nvPr/>
        </p:nvSpPr>
        <p:spPr bwMode="auto">
          <a:xfrm>
            <a:off x="8097772" y="4895942"/>
            <a:ext cx="2512549" cy="273688"/>
          </a:xfrm>
          <a:prstGeom prst="wedgeRoundRectCallout">
            <a:avLst>
              <a:gd name="adj1" fmla="val -84421"/>
              <a:gd name="adj2" fmla="val -227443"/>
              <a:gd name="adj3" fmla="val 16667"/>
            </a:avLst>
          </a:prstGeom>
          <a:solidFill>
            <a:schemeClr val="accent6">
              <a:lumMod val="10000"/>
              <a:lumOff val="90000"/>
            </a:schemeClr>
          </a:solidFill>
          <a:ln>
            <a:solidFill>
              <a:srgbClr val="004D99"/>
            </a:solidFill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en-US" altLang="ja-JP" b="1" dirty="0">
                <a:latin typeface="+mj-ea"/>
                <a:ea typeface="+mj-ea"/>
              </a:rPr>
              <a:t>NOT</a:t>
            </a:r>
            <a:r>
              <a:rPr kumimoji="1" lang="en-US" altLang="ja-JP" dirty="0">
                <a:latin typeface="+mj-ea"/>
                <a:ea typeface="+mj-ea"/>
              </a:rPr>
              <a:t> wait a</a:t>
            </a:r>
            <a:r>
              <a:rPr lang="en-US" altLang="ja-JP" dirty="0">
                <a:latin typeface="+mj-ea"/>
                <a:ea typeface="+mj-ea"/>
              </a:rPr>
              <a:t>ll replies</a:t>
            </a:r>
            <a:endParaRPr kumimoji="1" lang="ja-JP" altLang="en-US" dirty="0">
              <a:latin typeface="+mj-ea"/>
              <a:ea typeface="+mj-ea"/>
            </a:endParaRPr>
          </a:p>
        </p:txBody>
      </p:sp>
      <p:sp>
        <p:nvSpPr>
          <p:cNvPr id="76" name="テキスト ボックス 75">
            <a:extLst>
              <a:ext uri="{FF2B5EF4-FFF2-40B4-BE49-F238E27FC236}">
                <a16:creationId xmlns:a16="http://schemas.microsoft.com/office/drawing/2014/main" id="{15F02F58-3ABC-4583-929B-E1AD41C1956C}"/>
              </a:ext>
            </a:extLst>
          </p:cNvPr>
          <p:cNvSpPr txBox="1"/>
          <p:nvPr/>
        </p:nvSpPr>
        <p:spPr>
          <a:xfrm>
            <a:off x="2232990" y="5095098"/>
            <a:ext cx="22972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dirty="0"/>
              <a:t>Sync. Counterpart</a:t>
            </a:r>
          </a:p>
          <a:p>
            <a:pPr algn="ctr"/>
            <a:r>
              <a:rPr kumimoji="1" lang="en-US" altLang="ja-JP" dirty="0"/>
              <a:t>Message Handling</a:t>
            </a:r>
            <a:endParaRPr kumimoji="1" lang="ja-JP" altLang="en-US" dirty="0"/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2362A2BD-03DD-4A44-AD29-6EAA1412F746}"/>
              </a:ext>
            </a:extLst>
          </p:cNvPr>
          <p:cNvSpPr txBox="1"/>
          <p:nvPr/>
        </p:nvSpPr>
        <p:spPr>
          <a:xfrm>
            <a:off x="7592940" y="5178648"/>
            <a:ext cx="25026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err="1"/>
              <a:t>Async</a:t>
            </a:r>
            <a:r>
              <a:rPr kumimoji="1" lang="en-US" altLang="ja-JP" dirty="0"/>
              <a:t>. Counterpart </a:t>
            </a:r>
          </a:p>
          <a:p>
            <a:r>
              <a:rPr lang="en-US" altLang="ja-JP" dirty="0"/>
              <a:t>Message Handling</a:t>
            </a:r>
          </a:p>
        </p:txBody>
      </p:sp>
      <p:cxnSp>
        <p:nvCxnSpPr>
          <p:cNvPr id="78" name="直線コネクタ 77">
            <a:extLst>
              <a:ext uri="{FF2B5EF4-FFF2-40B4-BE49-F238E27FC236}">
                <a16:creationId xmlns:a16="http://schemas.microsoft.com/office/drawing/2014/main" id="{8911381A-1508-4236-98B7-88C2AE1B3CAF}"/>
              </a:ext>
            </a:extLst>
          </p:cNvPr>
          <p:cNvCxnSpPr/>
          <p:nvPr/>
        </p:nvCxnSpPr>
        <p:spPr bwMode="auto">
          <a:xfrm>
            <a:off x="2574453" y="2828679"/>
            <a:ext cx="73455" cy="1485588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79" name="直線コネクタ 78">
            <a:extLst>
              <a:ext uri="{FF2B5EF4-FFF2-40B4-BE49-F238E27FC236}">
                <a16:creationId xmlns:a16="http://schemas.microsoft.com/office/drawing/2014/main" id="{80EBB567-833D-4E0B-9253-D0A7C05BC90D}"/>
              </a:ext>
            </a:extLst>
          </p:cNvPr>
          <p:cNvCxnSpPr/>
          <p:nvPr/>
        </p:nvCxnSpPr>
        <p:spPr bwMode="auto">
          <a:xfrm flipH="1">
            <a:off x="4249521" y="2820278"/>
            <a:ext cx="138792" cy="1637523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1627033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01D0AF59-99C3-4251-AB9A-C966C6AD440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1855405F-37A2-4869-9154-F8BE3BECE6C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 w="9525">
            <a:noFill/>
          </a:ln>
          <a:effectLst>
            <a:outerShdw blurRad="63500" dist="17780" dir="5400000" algn="t" rotWithShape="0">
              <a:prstClr val="black">
                <a:alpha val="4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2" name="図 1">
            <a:extLst>
              <a:ext uri="{FF2B5EF4-FFF2-40B4-BE49-F238E27FC236}">
                <a16:creationId xmlns:a16="http://schemas.microsoft.com/office/drawing/2014/main" id="{F866FA82-DBDB-4F5A-B49A-E0804E85C7F5}"/>
              </a:ext>
            </a:extLst>
          </p:cNvPr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1553634" y="1808479"/>
            <a:ext cx="9084731" cy="4162213"/>
          </a:xfrm>
          <a:prstGeom prst="rect">
            <a:avLst/>
          </a:prstGeom>
          <a:noFill/>
        </p:spPr>
      </p:pic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18902F6-1B01-4A56-ABE6-0B7E8038A7E8}"/>
              </a:ext>
            </a:extLst>
          </p:cNvPr>
          <p:cNvSpPr txBox="1"/>
          <p:nvPr/>
        </p:nvSpPr>
        <p:spPr>
          <a:xfrm>
            <a:off x="2519680" y="812800"/>
            <a:ext cx="793496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3200" b="1" dirty="0">
                <a:effectLst/>
                <a:latin typeface="Times New Roman" panose="02020603050405020304" pitchFamily="18" charset="0"/>
                <a:ea typeface="游明朝" panose="02020400000000000000" pitchFamily="18" charset="-128"/>
              </a:rPr>
              <a:t>Example of the negotiation granularity</a:t>
            </a:r>
            <a:endParaRPr kumimoji="1" lang="ja-JP" alt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5757561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424</Words>
  <Application>Microsoft Office PowerPoint</Application>
  <PresentationFormat>ワイド画面</PresentationFormat>
  <Paragraphs>137</Paragraphs>
  <Slides>12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9" baseType="lpstr">
      <vt:lpstr>游ゴシック</vt:lpstr>
      <vt:lpstr>游ゴシック Light</vt:lpstr>
      <vt:lpstr>Arial</vt:lpstr>
      <vt:lpstr>Calibri</vt:lpstr>
      <vt:lpstr>Times New Roman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菅又 久直</dc:creator>
  <cp:lastModifiedBy>菅又 久直</cp:lastModifiedBy>
  <cp:revision>3</cp:revision>
  <dcterms:created xsi:type="dcterms:W3CDTF">2021-06-14T02:46:29Z</dcterms:created>
  <dcterms:modified xsi:type="dcterms:W3CDTF">2021-09-02T06:13:08Z</dcterms:modified>
</cp:coreProperties>
</file>

<file path=docProps/thumbnail.jpeg>
</file>